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67" r:id="rId3"/>
    <p:sldId id="272" r:id="rId4"/>
    <p:sldId id="258" r:id="rId5"/>
    <p:sldId id="268" r:id="rId6"/>
    <p:sldId id="269" r:id="rId7"/>
    <p:sldId id="270" r:id="rId8"/>
    <p:sldId id="271" r:id="rId9"/>
    <p:sldId id="274" r:id="rId10"/>
    <p:sldId id="273"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266" r:id="rId4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D52456-FE4F-4131-AD3F-16A5D5BF9166}" v="248" dt="2023-07-26T14:20:16.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57" autoAdjust="0"/>
  </p:normalViewPr>
  <p:slideViewPr>
    <p:cSldViewPr snapToGrid="0">
      <p:cViewPr varScale="1">
        <p:scale>
          <a:sx n="59" d="100"/>
          <a:sy n="59" d="100"/>
        </p:scale>
        <p:origin x="1589"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Şevket Ay" userId="e470e07b9676bbfc" providerId="LiveId" clId="{5ED52456-FE4F-4131-AD3F-16A5D5BF9166}"/>
    <pc:docChg chg="undo redo custSel addSld delSld modSld addMainMaster delMainMaster">
      <pc:chgData name="Şevket Ay" userId="e470e07b9676bbfc" providerId="LiveId" clId="{5ED52456-FE4F-4131-AD3F-16A5D5BF9166}" dt="2023-07-31T07:09:54.258" v="6701" actId="20577"/>
      <pc:docMkLst>
        <pc:docMk/>
      </pc:docMkLst>
      <pc:sldChg chg="addSp delSp modSp new mod modMedia setBg modClrScheme addAnim delAnim setClrOvrMap chgLayout">
        <pc:chgData name="Şevket Ay" userId="e470e07b9676bbfc" providerId="LiveId" clId="{5ED52456-FE4F-4131-AD3F-16A5D5BF9166}" dt="2023-07-24T12:00:38.242" v="730"/>
        <pc:sldMkLst>
          <pc:docMk/>
          <pc:sldMk cId="2657042410" sldId="256"/>
        </pc:sldMkLst>
        <pc:spChg chg="mod">
          <ac:chgData name="Şevket Ay" userId="e470e07b9676bbfc" providerId="LiveId" clId="{5ED52456-FE4F-4131-AD3F-16A5D5BF9166}" dt="2023-07-24T12:00:38.241" v="729" actId="26606"/>
          <ac:spMkLst>
            <pc:docMk/>
            <pc:sldMk cId="2657042410" sldId="256"/>
            <ac:spMk id="2" creationId="{9E7EC44A-54C6-6166-F658-56285EBD24DA}"/>
          </ac:spMkLst>
        </pc:spChg>
        <pc:spChg chg="mod">
          <ac:chgData name="Şevket Ay" userId="e470e07b9676bbfc" providerId="LiveId" clId="{5ED52456-FE4F-4131-AD3F-16A5D5BF9166}" dt="2023-07-24T12:00:38.241" v="729" actId="26606"/>
          <ac:spMkLst>
            <pc:docMk/>
            <pc:sldMk cId="2657042410" sldId="256"/>
            <ac:spMk id="3" creationId="{E123EBD9-54B4-77A8-FD67-CC804998146B}"/>
          </ac:spMkLst>
        </pc:spChg>
        <pc:spChg chg="add del">
          <ac:chgData name="Şevket Ay" userId="e470e07b9676bbfc" providerId="LiveId" clId="{5ED52456-FE4F-4131-AD3F-16A5D5BF9166}" dt="2023-07-24T11:58:27.436" v="656" actId="26606"/>
          <ac:spMkLst>
            <pc:docMk/>
            <pc:sldMk cId="2657042410" sldId="256"/>
            <ac:spMk id="6" creationId="{71B2258F-86CA-4D4D-8270-BC05FCDEBFB3}"/>
          </ac:spMkLst>
        </pc:spChg>
        <pc:spChg chg="add del">
          <ac:chgData name="Şevket Ay" userId="e470e07b9676bbfc" providerId="LiveId" clId="{5ED52456-FE4F-4131-AD3F-16A5D5BF9166}" dt="2023-07-24T12:00:36.004" v="726" actId="26606"/>
          <ac:spMkLst>
            <pc:docMk/>
            <pc:sldMk cId="2657042410" sldId="256"/>
            <ac:spMk id="7" creationId="{B5A8AFA4-5C32-4100-9C6D-839A47E15FA0}"/>
          </ac:spMkLst>
        </pc:spChg>
        <pc:spChg chg="add del">
          <ac:chgData name="Şevket Ay" userId="e470e07b9676bbfc" providerId="LiveId" clId="{5ED52456-FE4F-4131-AD3F-16A5D5BF9166}" dt="2023-07-24T11:58:31.526" v="658" actId="26606"/>
          <ac:spMkLst>
            <pc:docMk/>
            <pc:sldMk cId="2657042410" sldId="256"/>
            <ac:spMk id="8" creationId="{5AADD842-7469-481F-AEF2-DDA7D3A9ABB0}"/>
          </ac:spMkLst>
        </pc:spChg>
        <pc:spChg chg="add del">
          <ac:chgData name="Şevket Ay" userId="e470e07b9676bbfc" providerId="LiveId" clId="{5ED52456-FE4F-4131-AD3F-16A5D5BF9166}" dt="2023-07-24T11:49:55.610" v="49" actId="26606"/>
          <ac:spMkLst>
            <pc:docMk/>
            <pc:sldMk cId="2657042410" sldId="256"/>
            <ac:spMk id="9" creationId="{3A397E3E-B90C-4D82-BAAA-36F7AC6A4565}"/>
          </ac:spMkLst>
        </pc:spChg>
        <pc:spChg chg="add del">
          <ac:chgData name="Şevket Ay" userId="e470e07b9676bbfc" providerId="LiveId" clId="{5ED52456-FE4F-4131-AD3F-16A5D5BF9166}" dt="2023-07-24T11:58:31.526" v="658" actId="26606"/>
          <ac:spMkLst>
            <pc:docMk/>
            <pc:sldMk cId="2657042410" sldId="256"/>
            <ac:spMk id="10" creationId="{94058847-87A2-48B5-B733-C9FC6F0FF769}"/>
          </ac:spMkLst>
        </pc:spChg>
        <pc:spChg chg="add del">
          <ac:chgData name="Şevket Ay" userId="e470e07b9676bbfc" providerId="LiveId" clId="{5ED52456-FE4F-4131-AD3F-16A5D5BF9166}" dt="2023-07-24T11:49:55.610" v="49" actId="26606"/>
          <ac:spMkLst>
            <pc:docMk/>
            <pc:sldMk cId="2657042410" sldId="256"/>
            <ac:spMk id="11" creationId="{D115D553-F1E2-4033-8E29-ECED90BF582F}"/>
          </ac:spMkLst>
        </pc:spChg>
        <pc:spChg chg="add del">
          <ac:chgData name="Şevket Ay" userId="e470e07b9676bbfc" providerId="LiveId" clId="{5ED52456-FE4F-4131-AD3F-16A5D5BF9166}" dt="2023-07-24T11:58:31.526" v="658" actId="26606"/>
          <ac:spMkLst>
            <pc:docMk/>
            <pc:sldMk cId="2657042410" sldId="256"/>
            <ac:spMk id="12" creationId="{38CE886A-266A-45DB-B141-3271799F49BD}"/>
          </ac:spMkLst>
        </pc:spChg>
        <pc:spChg chg="add del">
          <ac:chgData name="Şevket Ay" userId="e470e07b9676bbfc" providerId="LiveId" clId="{5ED52456-FE4F-4131-AD3F-16A5D5BF9166}" dt="2023-07-24T11:49:55.610" v="49" actId="26606"/>
          <ac:spMkLst>
            <pc:docMk/>
            <pc:sldMk cId="2657042410" sldId="256"/>
            <ac:spMk id="13" creationId="{E16C8D8F-10E9-4498-ABDB-0F923F8B6837}"/>
          </ac:spMkLst>
        </pc:spChg>
        <pc:spChg chg="add del">
          <ac:chgData name="Şevket Ay" userId="e470e07b9676bbfc" providerId="LiveId" clId="{5ED52456-FE4F-4131-AD3F-16A5D5BF9166}" dt="2023-07-24T11:58:32.335" v="660" actId="26606"/>
          <ac:spMkLst>
            <pc:docMk/>
            <pc:sldMk cId="2657042410" sldId="256"/>
            <ac:spMk id="14" creationId="{9089EED9-F54D-4F20-A2C6-949DE4176959}"/>
          </ac:spMkLst>
        </pc:spChg>
        <pc:spChg chg="add del">
          <ac:chgData name="Şevket Ay" userId="e470e07b9676bbfc" providerId="LiveId" clId="{5ED52456-FE4F-4131-AD3F-16A5D5BF9166}" dt="2023-07-24T11:49:55.610" v="49" actId="26606"/>
          <ac:spMkLst>
            <pc:docMk/>
            <pc:sldMk cId="2657042410" sldId="256"/>
            <ac:spMk id="15" creationId="{6617B5AA-8A0D-41D3-B2EF-8BC53E3B7DFF}"/>
          </ac:spMkLst>
        </pc:spChg>
        <pc:spChg chg="add del">
          <ac:chgData name="Şevket Ay" userId="e470e07b9676bbfc" providerId="LiveId" clId="{5ED52456-FE4F-4131-AD3F-16A5D5BF9166}" dt="2023-07-24T11:58:32.335" v="660" actId="26606"/>
          <ac:spMkLst>
            <pc:docMk/>
            <pc:sldMk cId="2657042410" sldId="256"/>
            <ac:spMk id="16" creationId="{7E46F721-3785-414D-8697-16AF490E6806}"/>
          </ac:spMkLst>
        </pc:spChg>
        <pc:spChg chg="add del">
          <ac:chgData name="Şevket Ay" userId="e470e07b9676bbfc" providerId="LiveId" clId="{5ED52456-FE4F-4131-AD3F-16A5D5BF9166}" dt="2023-07-24T11:49:55.610" v="49" actId="26606"/>
          <ac:spMkLst>
            <pc:docMk/>
            <pc:sldMk cId="2657042410" sldId="256"/>
            <ac:spMk id="17" creationId="{1E5A83E3-8A11-4492-BB6E-F5F2240316FB}"/>
          </ac:spMkLst>
        </pc:spChg>
        <pc:spChg chg="add del">
          <ac:chgData name="Şevket Ay" userId="e470e07b9676bbfc" providerId="LiveId" clId="{5ED52456-FE4F-4131-AD3F-16A5D5BF9166}" dt="2023-07-24T11:49:55.610" v="49" actId="26606"/>
          <ac:spMkLst>
            <pc:docMk/>
            <pc:sldMk cId="2657042410" sldId="256"/>
            <ac:spMk id="19" creationId="{572EB308-9A4E-4332-A908-22F2978D7545}"/>
          </ac:spMkLst>
        </pc:spChg>
        <pc:spChg chg="add del">
          <ac:chgData name="Şevket Ay" userId="e470e07b9676bbfc" providerId="LiveId" clId="{5ED52456-FE4F-4131-AD3F-16A5D5BF9166}" dt="2023-07-24T11:58:46.588" v="662" actId="26606"/>
          <ac:spMkLst>
            <pc:docMk/>
            <pc:sldMk cId="2657042410" sldId="256"/>
            <ac:spMk id="20" creationId="{B5A8AFA4-5C32-4100-9C6D-839A47E15FA0}"/>
          </ac:spMkLst>
        </pc:spChg>
        <pc:spChg chg="add del">
          <ac:chgData name="Şevket Ay" userId="e470e07b9676bbfc" providerId="LiveId" clId="{5ED52456-FE4F-4131-AD3F-16A5D5BF9166}" dt="2023-07-24T11:58:46.588" v="662" actId="26606"/>
          <ac:spMkLst>
            <pc:docMk/>
            <pc:sldMk cId="2657042410" sldId="256"/>
            <ac:spMk id="23" creationId="{96B5F253-7949-47C2-9DBD-1570ECDA2296}"/>
          </ac:spMkLst>
        </pc:spChg>
        <pc:spChg chg="add del">
          <ac:chgData name="Şevket Ay" userId="e470e07b9676bbfc" providerId="LiveId" clId="{5ED52456-FE4F-4131-AD3F-16A5D5BF9166}" dt="2023-07-24T11:49:55.610" v="49" actId="26606"/>
          <ac:spMkLst>
            <pc:docMk/>
            <pc:sldMk cId="2657042410" sldId="256"/>
            <ac:spMk id="25" creationId="{90A7F83A-9728-4030-8E45-9ECF1ABCCC12}"/>
          </ac:spMkLst>
        </pc:spChg>
        <pc:spChg chg="add del">
          <ac:chgData name="Şevket Ay" userId="e470e07b9676bbfc" providerId="LiveId" clId="{5ED52456-FE4F-4131-AD3F-16A5D5BF9166}" dt="2023-07-24T11:58:56.927" v="666" actId="26606"/>
          <ac:spMkLst>
            <pc:docMk/>
            <pc:sldMk cId="2657042410" sldId="256"/>
            <ac:spMk id="26" creationId="{71B2258F-86CA-4D4D-8270-BC05FCDEBFB3}"/>
          </ac:spMkLst>
        </pc:spChg>
        <pc:spChg chg="add del">
          <ac:chgData name="Şevket Ay" userId="e470e07b9676bbfc" providerId="LiveId" clId="{5ED52456-FE4F-4131-AD3F-16A5D5BF9166}" dt="2023-07-24T11:49:55.610" v="49" actId="26606"/>
          <ac:spMkLst>
            <pc:docMk/>
            <pc:sldMk cId="2657042410" sldId="256"/>
            <ac:spMk id="27" creationId="{4D1A5E71-B6B6-486A-8CDC-C7ABD9B903F6}"/>
          </ac:spMkLst>
        </pc:spChg>
        <pc:spChg chg="add del">
          <ac:chgData name="Şevket Ay" userId="e470e07b9676bbfc" providerId="LiveId" clId="{5ED52456-FE4F-4131-AD3F-16A5D5BF9166}" dt="2023-07-24T11:49:55.610" v="49" actId="26606"/>
          <ac:spMkLst>
            <pc:docMk/>
            <pc:sldMk cId="2657042410" sldId="256"/>
            <ac:spMk id="29" creationId="{8E44D629-6B8E-4D88-A77E-149C0ED03498}"/>
          </ac:spMkLst>
        </pc:spChg>
        <pc:spChg chg="add del">
          <ac:chgData name="Şevket Ay" userId="e470e07b9676bbfc" providerId="LiveId" clId="{5ED52456-FE4F-4131-AD3F-16A5D5BF9166}" dt="2023-07-24T12:00:36.004" v="726" actId="26606"/>
          <ac:spMkLst>
            <pc:docMk/>
            <pc:sldMk cId="2657042410" sldId="256"/>
            <ac:spMk id="30" creationId="{96B5F253-7949-47C2-9DBD-1570ECDA2296}"/>
          </ac:spMkLst>
        </pc:spChg>
        <pc:spChg chg="add del">
          <ac:chgData name="Şevket Ay" userId="e470e07b9676bbfc" providerId="LiveId" clId="{5ED52456-FE4F-4131-AD3F-16A5D5BF9166}" dt="2023-07-24T11:49:58.345" v="53" actId="26606"/>
          <ac:spMkLst>
            <pc:docMk/>
            <pc:sldMk cId="2657042410" sldId="256"/>
            <ac:spMk id="31" creationId="{D47766EE-4192-4B2D-A5A0-F60F9A5F743F}"/>
          </ac:spMkLst>
        </pc:spChg>
        <pc:spChg chg="add del">
          <ac:chgData name="Şevket Ay" userId="e470e07b9676bbfc" providerId="LiveId" clId="{5ED52456-FE4F-4131-AD3F-16A5D5BF9166}" dt="2023-07-24T11:49:58.345" v="53" actId="26606"/>
          <ac:spMkLst>
            <pc:docMk/>
            <pc:sldMk cId="2657042410" sldId="256"/>
            <ac:spMk id="33" creationId="{D6705569-F545-4F47-A260-A9202826EA20}"/>
          </ac:spMkLst>
        </pc:spChg>
        <pc:spChg chg="add del">
          <ac:chgData name="Şevket Ay" userId="e470e07b9676bbfc" providerId="LiveId" clId="{5ED52456-FE4F-4131-AD3F-16A5D5BF9166}" dt="2023-07-24T12:00:38.225" v="728" actId="26606"/>
          <ac:spMkLst>
            <pc:docMk/>
            <pc:sldMk cId="2657042410" sldId="256"/>
            <ac:spMk id="34" creationId="{3AD630B4-4CCC-7B1D-1803-DAED942D7E50}"/>
          </ac:spMkLst>
        </pc:spChg>
        <pc:spChg chg="add">
          <ac:chgData name="Şevket Ay" userId="e470e07b9676bbfc" providerId="LiveId" clId="{5ED52456-FE4F-4131-AD3F-16A5D5BF9166}" dt="2023-07-24T12:00:38.241" v="729" actId="26606"/>
          <ac:spMkLst>
            <pc:docMk/>
            <pc:sldMk cId="2657042410" sldId="256"/>
            <ac:spMk id="38" creationId="{B5A8AFA4-5C32-4100-9C6D-839A47E15FA0}"/>
          </ac:spMkLst>
        </pc:spChg>
        <pc:spChg chg="add">
          <ac:chgData name="Şevket Ay" userId="e470e07b9676bbfc" providerId="LiveId" clId="{5ED52456-FE4F-4131-AD3F-16A5D5BF9166}" dt="2023-07-24T12:00:38.241" v="729" actId="26606"/>
          <ac:spMkLst>
            <pc:docMk/>
            <pc:sldMk cId="2657042410" sldId="256"/>
            <ac:spMk id="40" creationId="{96B5F253-7949-47C2-9DBD-1570ECDA2296}"/>
          </ac:spMkLst>
        </pc:spChg>
        <pc:spChg chg="add del">
          <ac:chgData name="Şevket Ay" userId="e470e07b9676bbfc" providerId="LiveId" clId="{5ED52456-FE4F-4131-AD3F-16A5D5BF9166}" dt="2023-07-24T11:50:01.774" v="55" actId="26606"/>
          <ac:spMkLst>
            <pc:docMk/>
            <pc:sldMk cId="2657042410" sldId="256"/>
            <ac:spMk id="43" creationId="{13B6DAC6-0186-4D62-AD69-90B9C0411EA3}"/>
          </ac:spMkLst>
        </pc:spChg>
        <pc:spChg chg="add del">
          <ac:chgData name="Şevket Ay" userId="e470e07b9676bbfc" providerId="LiveId" clId="{5ED52456-FE4F-4131-AD3F-16A5D5BF9166}" dt="2023-07-24T11:50:01.774" v="55" actId="26606"/>
          <ac:spMkLst>
            <pc:docMk/>
            <pc:sldMk cId="2657042410" sldId="256"/>
            <ac:spMk id="44" creationId="{94D786EB-944C-47D5-B631-899F4029B02E}"/>
          </ac:spMkLst>
        </pc:spChg>
        <pc:spChg chg="add del">
          <ac:chgData name="Şevket Ay" userId="e470e07b9676bbfc" providerId="LiveId" clId="{5ED52456-FE4F-4131-AD3F-16A5D5BF9166}" dt="2023-07-24T11:50:01.774" v="55" actId="26606"/>
          <ac:spMkLst>
            <pc:docMk/>
            <pc:sldMk cId="2657042410" sldId="256"/>
            <ac:spMk id="45" creationId="{BA6285CA-6AFA-4F27-AFB5-1B32CDE09B1A}"/>
          </ac:spMkLst>
        </pc:spChg>
        <pc:spChg chg="add del">
          <ac:chgData name="Şevket Ay" userId="e470e07b9676bbfc" providerId="LiveId" clId="{5ED52456-FE4F-4131-AD3F-16A5D5BF9166}" dt="2023-07-24T11:51:02.707" v="59" actId="26606"/>
          <ac:spMkLst>
            <pc:docMk/>
            <pc:sldMk cId="2657042410" sldId="256"/>
            <ac:spMk id="59" creationId="{0AF4F2BA-3C03-4E2C-8ABC-0949B61B3C5E}"/>
          </ac:spMkLst>
        </pc:spChg>
        <pc:spChg chg="add del">
          <ac:chgData name="Şevket Ay" userId="e470e07b9676bbfc" providerId="LiveId" clId="{5ED52456-FE4F-4131-AD3F-16A5D5BF9166}" dt="2023-07-24T11:51:02.707" v="59" actId="26606"/>
          <ac:spMkLst>
            <pc:docMk/>
            <pc:sldMk cId="2657042410" sldId="256"/>
            <ac:spMk id="62" creationId="{B40A8CA7-7D5A-43B0-A1A0-B558ECA9EED1}"/>
          </ac:spMkLst>
        </pc:spChg>
        <pc:grpChg chg="add del">
          <ac:chgData name="Şevket Ay" userId="e470e07b9676bbfc" providerId="LiveId" clId="{5ED52456-FE4F-4131-AD3F-16A5D5BF9166}" dt="2023-07-24T11:49:55.610" v="49" actId="26606"/>
          <ac:grpSpMkLst>
            <pc:docMk/>
            <pc:sldMk cId="2657042410" sldId="256"/>
            <ac:grpSpMk id="21" creationId="{BB7A900B-006E-46F4-831E-5AABAEE45EE1}"/>
          </ac:grpSpMkLst>
        </pc:grpChg>
        <pc:grpChg chg="add del">
          <ac:chgData name="Şevket Ay" userId="e470e07b9676bbfc" providerId="LiveId" clId="{5ED52456-FE4F-4131-AD3F-16A5D5BF9166}" dt="2023-07-24T11:50:01.774" v="55" actId="26606"/>
          <ac:grpSpMkLst>
            <pc:docMk/>
            <pc:sldMk cId="2657042410" sldId="256"/>
            <ac:grpSpMk id="47" creationId="{91108A0F-8C78-4294-B028-9F09581FC0A3}"/>
          </ac:grpSpMkLst>
        </pc:grpChg>
        <pc:picChg chg="add del mod">
          <ac:chgData name="Şevket Ay" userId="e470e07b9676bbfc" providerId="LiveId" clId="{5ED52456-FE4F-4131-AD3F-16A5D5BF9166}" dt="2023-07-24T11:49:55.610" v="49" actId="26606"/>
          <ac:picMkLst>
            <pc:docMk/>
            <pc:sldMk cId="2657042410" sldId="256"/>
            <ac:picMk id="4" creationId="{D8C3BDAD-0C94-AD1B-902E-739B6241AA9B}"/>
          </ac:picMkLst>
        </pc:picChg>
        <pc:picChg chg="add del">
          <ac:chgData name="Şevket Ay" userId="e470e07b9676bbfc" providerId="LiveId" clId="{5ED52456-FE4F-4131-AD3F-16A5D5BF9166}" dt="2023-07-24T11:58:27.436" v="656" actId="26606"/>
          <ac:picMkLst>
            <pc:docMk/>
            <pc:sldMk cId="2657042410" sldId="256"/>
            <ac:picMk id="5" creationId="{A336634F-BE70-9AC5-DE22-CCE6DC5BF5FB}"/>
          </ac:picMkLst>
        </pc:picChg>
        <pc:picChg chg="add del">
          <ac:chgData name="Şevket Ay" userId="e470e07b9676bbfc" providerId="LiveId" clId="{5ED52456-FE4F-4131-AD3F-16A5D5BF9166}" dt="2023-07-24T11:58:32.335" v="660" actId="26606"/>
          <ac:picMkLst>
            <pc:docMk/>
            <pc:sldMk cId="2657042410" sldId="256"/>
            <ac:picMk id="18" creationId="{3BEE9280-A622-8E3B-D3D6-C79090543475}"/>
          </ac:picMkLst>
        </pc:picChg>
        <pc:picChg chg="add del">
          <ac:chgData name="Şevket Ay" userId="e470e07b9676bbfc" providerId="LiveId" clId="{5ED52456-FE4F-4131-AD3F-16A5D5BF9166}" dt="2023-07-24T11:58:46.588" v="662" actId="26606"/>
          <ac:picMkLst>
            <pc:docMk/>
            <pc:sldMk cId="2657042410" sldId="256"/>
            <ac:picMk id="22" creationId="{2D3E3F3F-57B4-7B82-C5BB-520626167A2D}"/>
          </ac:picMkLst>
        </pc:picChg>
        <pc:picChg chg="add del">
          <ac:chgData name="Şevket Ay" userId="e470e07b9676bbfc" providerId="LiveId" clId="{5ED52456-FE4F-4131-AD3F-16A5D5BF9166}" dt="2023-07-24T12:00:36.004" v="726" actId="26606"/>
          <ac:picMkLst>
            <pc:docMk/>
            <pc:sldMk cId="2657042410" sldId="256"/>
            <ac:picMk id="24" creationId="{CF7F2359-827A-F337-58A2-5C5095DADD29}"/>
          </ac:picMkLst>
        </pc:picChg>
        <pc:picChg chg="add del">
          <ac:chgData name="Şevket Ay" userId="e470e07b9676bbfc" providerId="LiveId" clId="{5ED52456-FE4F-4131-AD3F-16A5D5BF9166}" dt="2023-07-24T11:58:56.927" v="666" actId="26606"/>
          <ac:picMkLst>
            <pc:docMk/>
            <pc:sldMk cId="2657042410" sldId="256"/>
            <ac:picMk id="28" creationId="{A336634F-BE70-9AC5-DE22-CCE6DC5BF5FB}"/>
          </ac:picMkLst>
        </pc:picChg>
        <pc:picChg chg="add del">
          <ac:chgData name="Şevket Ay" userId="e470e07b9676bbfc" providerId="LiveId" clId="{5ED52456-FE4F-4131-AD3F-16A5D5BF9166}" dt="2023-07-24T11:49:58.345" v="53" actId="26606"/>
          <ac:picMkLst>
            <pc:docMk/>
            <pc:sldMk cId="2657042410" sldId="256"/>
            <ac:picMk id="32" creationId="{114A82E6-4972-82F1-AF49-57240DC7AC2F}"/>
          </ac:picMkLst>
        </pc:picChg>
        <pc:picChg chg="add del">
          <ac:chgData name="Şevket Ay" userId="e470e07b9676bbfc" providerId="LiveId" clId="{5ED52456-FE4F-4131-AD3F-16A5D5BF9166}" dt="2023-07-24T12:00:38.225" v="728" actId="26606"/>
          <ac:picMkLst>
            <pc:docMk/>
            <pc:sldMk cId="2657042410" sldId="256"/>
            <ac:picMk id="35" creationId="{6A3F5120-0E40-DD89-94B4-A109131D1C37}"/>
          </ac:picMkLst>
        </pc:picChg>
        <pc:picChg chg="add">
          <ac:chgData name="Şevket Ay" userId="e470e07b9676bbfc" providerId="LiveId" clId="{5ED52456-FE4F-4131-AD3F-16A5D5BF9166}" dt="2023-07-24T12:00:38.241" v="729" actId="26606"/>
          <ac:picMkLst>
            <pc:docMk/>
            <pc:sldMk cId="2657042410" sldId="256"/>
            <ac:picMk id="39" creationId="{CF7F2359-827A-F337-58A2-5C5095DADD29}"/>
          </ac:picMkLst>
        </pc:picChg>
        <pc:picChg chg="add del">
          <ac:chgData name="Şevket Ay" userId="e470e07b9676bbfc" providerId="LiveId" clId="{5ED52456-FE4F-4131-AD3F-16A5D5BF9166}" dt="2023-07-24T11:50:01.774" v="55" actId="26606"/>
          <ac:picMkLst>
            <pc:docMk/>
            <pc:sldMk cId="2657042410" sldId="256"/>
            <ac:picMk id="46" creationId="{11C04898-DBF9-A128-748F-B69A59A613D7}"/>
          </ac:picMkLst>
        </pc:picChg>
        <pc:picChg chg="add del">
          <ac:chgData name="Şevket Ay" userId="e470e07b9676bbfc" providerId="LiveId" clId="{5ED52456-FE4F-4131-AD3F-16A5D5BF9166}" dt="2023-07-24T11:51:02.707" v="59" actId="26606"/>
          <ac:picMkLst>
            <pc:docMk/>
            <pc:sldMk cId="2657042410" sldId="256"/>
            <ac:picMk id="60" creationId="{B9E7B290-3C88-8F65-6993-A11D57D192E5}"/>
          </ac:picMkLst>
        </pc:picChg>
        <pc:cxnChg chg="add del">
          <ac:chgData name="Şevket Ay" userId="e470e07b9676bbfc" providerId="LiveId" clId="{5ED52456-FE4F-4131-AD3F-16A5D5BF9166}" dt="2023-07-24T12:00:38.225" v="728" actId="26606"/>
          <ac:cxnSpMkLst>
            <pc:docMk/>
            <pc:sldMk cId="2657042410" sldId="256"/>
            <ac:cxnSpMk id="36" creationId="{49264613-F0F7-08CE-0ADF-98407A64DAE6}"/>
          </ac:cxnSpMkLst>
        </pc:cxnChg>
        <pc:cxnChg chg="add del">
          <ac:chgData name="Şevket Ay" userId="e470e07b9676bbfc" providerId="LiveId" clId="{5ED52456-FE4F-4131-AD3F-16A5D5BF9166}" dt="2023-07-24T11:51:02.707" v="59" actId="26606"/>
          <ac:cxnSpMkLst>
            <pc:docMk/>
            <pc:sldMk cId="2657042410" sldId="256"/>
            <ac:cxnSpMk id="61" creationId="{A07787ED-5EDC-4C54-AD87-55B60D0FE397}"/>
          </ac:cxnSpMkLst>
        </pc:cxnChg>
      </pc:sldChg>
      <pc:sldChg chg="addSp delSp modSp new del mod setBg">
        <pc:chgData name="Şevket Ay" userId="e470e07b9676bbfc" providerId="LiveId" clId="{5ED52456-FE4F-4131-AD3F-16A5D5BF9166}" dt="2023-07-24T13:39:35.579" v="1691" actId="2696"/>
        <pc:sldMkLst>
          <pc:docMk/>
          <pc:sldMk cId="3663773862" sldId="257"/>
        </pc:sldMkLst>
        <pc:spChg chg="mod">
          <ac:chgData name="Şevket Ay" userId="e470e07b9676bbfc" providerId="LiveId" clId="{5ED52456-FE4F-4131-AD3F-16A5D5BF9166}" dt="2023-07-24T12:28:08.133" v="797" actId="26606"/>
          <ac:spMkLst>
            <pc:docMk/>
            <pc:sldMk cId="3663773862" sldId="257"/>
            <ac:spMk id="2" creationId="{AC6AA8D0-E823-6D63-38D4-743E4D1460A5}"/>
          </ac:spMkLst>
        </pc:spChg>
        <pc:spChg chg="add del mod">
          <ac:chgData name="Şevket Ay" userId="e470e07b9676bbfc" providerId="LiveId" clId="{5ED52456-FE4F-4131-AD3F-16A5D5BF9166}" dt="2023-07-24T11:57:09.676" v="610" actId="26606"/>
          <ac:spMkLst>
            <pc:docMk/>
            <pc:sldMk cId="3663773862" sldId="257"/>
            <ac:spMk id="3" creationId="{1B37FD0C-DC88-C6C6-2E9B-6C2A4899C13D}"/>
          </ac:spMkLst>
        </pc:spChg>
        <pc:spChg chg="add del">
          <ac:chgData name="Şevket Ay" userId="e470e07b9676bbfc" providerId="LiveId" clId="{5ED52456-FE4F-4131-AD3F-16A5D5BF9166}" dt="2023-07-24T11:56:10.237" v="591" actId="26606"/>
          <ac:spMkLst>
            <pc:docMk/>
            <pc:sldMk cId="3663773862" sldId="257"/>
            <ac:spMk id="8" creationId="{09588DA8-065E-4F6F-8EFD-43104AB2E0CF}"/>
          </ac:spMkLst>
        </pc:spChg>
        <pc:spChg chg="add del">
          <ac:chgData name="Şevket Ay" userId="e470e07b9676bbfc" providerId="LiveId" clId="{5ED52456-FE4F-4131-AD3F-16A5D5BF9166}" dt="2023-07-24T11:56:10.237" v="591" actId="26606"/>
          <ac:spMkLst>
            <pc:docMk/>
            <pc:sldMk cId="3663773862" sldId="257"/>
            <ac:spMk id="9" creationId="{1B37FD0C-DC88-C6C6-2E9B-6C2A4899C13D}"/>
          </ac:spMkLst>
        </pc:spChg>
        <pc:spChg chg="add del">
          <ac:chgData name="Şevket Ay" userId="e470e07b9676bbfc" providerId="LiveId" clId="{5ED52456-FE4F-4131-AD3F-16A5D5BF9166}" dt="2023-07-24T11:56:10.237" v="591" actId="26606"/>
          <ac:spMkLst>
            <pc:docMk/>
            <pc:sldMk cId="3663773862" sldId="257"/>
            <ac:spMk id="10" creationId="{C4285719-470E-454C-AF62-8323075F1F5B}"/>
          </ac:spMkLst>
        </pc:spChg>
        <pc:spChg chg="add del">
          <ac:chgData name="Şevket Ay" userId="e470e07b9676bbfc" providerId="LiveId" clId="{5ED52456-FE4F-4131-AD3F-16A5D5BF9166}" dt="2023-07-24T11:56:24.054" v="597" actId="26606"/>
          <ac:spMkLst>
            <pc:docMk/>
            <pc:sldMk cId="3663773862" sldId="257"/>
            <ac:spMk id="11" creationId="{E5F17139-31EE-46AC-B04F-DBBD852DD6CB}"/>
          </ac:spMkLst>
        </pc:spChg>
        <pc:spChg chg="add del">
          <ac:chgData name="Şevket Ay" userId="e470e07b9676bbfc" providerId="LiveId" clId="{5ED52456-FE4F-4131-AD3F-16A5D5BF9166}" dt="2023-07-24T11:56:10.237" v="591" actId="26606"/>
          <ac:spMkLst>
            <pc:docMk/>
            <pc:sldMk cId="3663773862" sldId="257"/>
            <ac:spMk id="12" creationId="{CD9FE4EF-C4D8-49A0-B2FF-81D8DB7D8A24}"/>
          </ac:spMkLst>
        </pc:spChg>
        <pc:spChg chg="add del">
          <ac:chgData name="Şevket Ay" userId="e470e07b9676bbfc" providerId="LiveId" clId="{5ED52456-FE4F-4131-AD3F-16A5D5BF9166}" dt="2023-07-24T11:56:10.237" v="591" actId="26606"/>
          <ac:spMkLst>
            <pc:docMk/>
            <pc:sldMk cId="3663773862" sldId="257"/>
            <ac:spMk id="14" creationId="{4300840D-0A0B-4512-BACA-B439D5B9C57C}"/>
          </ac:spMkLst>
        </pc:spChg>
        <pc:spChg chg="add del">
          <ac:chgData name="Şevket Ay" userId="e470e07b9676bbfc" providerId="LiveId" clId="{5ED52456-FE4F-4131-AD3F-16A5D5BF9166}" dt="2023-07-24T11:56:10.237" v="591" actId="26606"/>
          <ac:spMkLst>
            <pc:docMk/>
            <pc:sldMk cId="3663773862" sldId="257"/>
            <ac:spMk id="16" creationId="{D2B78728-A580-49A7-84F9-6EF6F583ADE0}"/>
          </ac:spMkLst>
        </pc:spChg>
        <pc:spChg chg="add del">
          <ac:chgData name="Şevket Ay" userId="e470e07b9676bbfc" providerId="LiveId" clId="{5ED52456-FE4F-4131-AD3F-16A5D5BF9166}" dt="2023-07-24T11:56:24.054" v="597" actId="26606"/>
          <ac:spMkLst>
            <pc:docMk/>
            <pc:sldMk cId="3663773862" sldId="257"/>
            <ac:spMk id="17" creationId="{89D16701-DA76-4F72-BB63-E2C3FFBDFE0F}"/>
          </ac:spMkLst>
        </pc:spChg>
        <pc:spChg chg="add del">
          <ac:chgData name="Şevket Ay" userId="e470e07b9676bbfc" providerId="LiveId" clId="{5ED52456-FE4F-4131-AD3F-16A5D5BF9166}" dt="2023-07-24T11:56:10.237" v="591" actId="26606"/>
          <ac:spMkLst>
            <pc:docMk/>
            <pc:sldMk cId="3663773862" sldId="257"/>
            <ac:spMk id="18" creationId="{38FAA1A1-D861-433F-88FA-1E9D6FD31D11}"/>
          </ac:spMkLst>
        </pc:spChg>
        <pc:spChg chg="add del">
          <ac:chgData name="Şevket Ay" userId="e470e07b9676bbfc" providerId="LiveId" clId="{5ED52456-FE4F-4131-AD3F-16A5D5BF9166}" dt="2023-07-24T11:56:24.054" v="597" actId="26606"/>
          <ac:spMkLst>
            <pc:docMk/>
            <pc:sldMk cId="3663773862" sldId="257"/>
            <ac:spMk id="19" creationId="{1CC28BE1-9DC6-43FE-9582-39F091098D77}"/>
          </ac:spMkLst>
        </pc:spChg>
        <pc:spChg chg="add del">
          <ac:chgData name="Şevket Ay" userId="e470e07b9676bbfc" providerId="LiveId" clId="{5ED52456-FE4F-4131-AD3F-16A5D5BF9166}" dt="2023-07-24T11:56:10.237" v="591" actId="26606"/>
          <ac:spMkLst>
            <pc:docMk/>
            <pc:sldMk cId="3663773862" sldId="257"/>
            <ac:spMk id="20" creationId="{8D71EDA1-87BF-4D5D-AB79-F346FD19278A}"/>
          </ac:spMkLst>
        </pc:spChg>
        <pc:spChg chg="add del">
          <ac:chgData name="Şevket Ay" userId="e470e07b9676bbfc" providerId="LiveId" clId="{5ED52456-FE4F-4131-AD3F-16A5D5BF9166}" dt="2023-07-24T11:56:14.512" v="593" actId="26606"/>
          <ac:spMkLst>
            <pc:docMk/>
            <pc:sldMk cId="3663773862" sldId="257"/>
            <ac:spMk id="22" creationId="{79BB35BC-D5C2-4C8B-A22A-A71E6191913B}"/>
          </ac:spMkLst>
        </pc:spChg>
        <pc:spChg chg="add del">
          <ac:chgData name="Şevket Ay" userId="e470e07b9676bbfc" providerId="LiveId" clId="{5ED52456-FE4F-4131-AD3F-16A5D5BF9166}" dt="2023-07-24T11:56:14.512" v="593" actId="26606"/>
          <ac:spMkLst>
            <pc:docMk/>
            <pc:sldMk cId="3663773862" sldId="257"/>
            <ac:spMk id="24" creationId="{1B37FD0C-DC88-C6C6-2E9B-6C2A4899C13D}"/>
          </ac:spMkLst>
        </pc:spChg>
        <pc:spChg chg="add del">
          <ac:chgData name="Şevket Ay" userId="e470e07b9676bbfc" providerId="LiveId" clId="{5ED52456-FE4F-4131-AD3F-16A5D5BF9166}" dt="2023-07-24T11:56:16.014" v="595" actId="26606"/>
          <ac:spMkLst>
            <pc:docMk/>
            <pc:sldMk cId="3663773862" sldId="257"/>
            <ac:spMk id="27" creationId="{1B37FD0C-DC88-C6C6-2E9B-6C2A4899C13D}"/>
          </ac:spMkLst>
        </pc:spChg>
        <pc:spChg chg="add del">
          <ac:chgData name="Şevket Ay" userId="e470e07b9676bbfc" providerId="LiveId" clId="{5ED52456-FE4F-4131-AD3F-16A5D5BF9166}" dt="2023-07-24T11:56:24.054" v="597" actId="26606"/>
          <ac:spMkLst>
            <pc:docMk/>
            <pc:sldMk cId="3663773862" sldId="257"/>
            <ac:spMk id="35" creationId="{0C541B88-1AE9-40C3-AFD5-967787C1979F}"/>
          </ac:spMkLst>
        </pc:spChg>
        <pc:spChg chg="add del">
          <ac:chgData name="Şevket Ay" userId="e470e07b9676bbfc" providerId="LiveId" clId="{5ED52456-FE4F-4131-AD3F-16A5D5BF9166}" dt="2023-07-24T11:56:27.916" v="599" actId="26606"/>
          <ac:spMkLst>
            <pc:docMk/>
            <pc:sldMk cId="3663773862" sldId="257"/>
            <ac:spMk id="44" creationId="{70DFC902-7D23-471A-B557-B6B6917D7A0D}"/>
          </ac:spMkLst>
        </pc:spChg>
        <pc:spChg chg="add del">
          <ac:chgData name="Şevket Ay" userId="e470e07b9676bbfc" providerId="LiveId" clId="{5ED52456-FE4F-4131-AD3F-16A5D5BF9166}" dt="2023-07-24T11:56:27.916" v="599" actId="26606"/>
          <ac:spMkLst>
            <pc:docMk/>
            <pc:sldMk cId="3663773862" sldId="257"/>
            <ac:spMk id="45" creationId="{A55D5633-D557-4DCA-982C-FF36EB7A1C00}"/>
          </ac:spMkLst>
        </pc:spChg>
        <pc:spChg chg="add del">
          <ac:chgData name="Şevket Ay" userId="e470e07b9676bbfc" providerId="LiveId" clId="{5ED52456-FE4F-4131-AD3F-16A5D5BF9166}" dt="2023-07-24T11:56:27.916" v="599" actId="26606"/>
          <ac:spMkLst>
            <pc:docMk/>
            <pc:sldMk cId="3663773862" sldId="257"/>
            <ac:spMk id="46" creationId="{450D3AD2-FA80-415F-A9CE-54D884561CD7}"/>
          </ac:spMkLst>
        </pc:spChg>
        <pc:spChg chg="add del">
          <ac:chgData name="Şevket Ay" userId="e470e07b9676bbfc" providerId="LiveId" clId="{5ED52456-FE4F-4131-AD3F-16A5D5BF9166}" dt="2023-07-24T11:56:27.916" v="599" actId="26606"/>
          <ac:spMkLst>
            <pc:docMk/>
            <pc:sldMk cId="3663773862" sldId="257"/>
            <ac:spMk id="47" creationId="{1B37FD0C-DC88-C6C6-2E9B-6C2A4899C13D}"/>
          </ac:spMkLst>
        </pc:spChg>
        <pc:spChg chg="add del">
          <ac:chgData name="Şevket Ay" userId="e470e07b9676bbfc" providerId="LiveId" clId="{5ED52456-FE4F-4131-AD3F-16A5D5BF9166}" dt="2023-07-24T11:56:28.943" v="601" actId="26606"/>
          <ac:spMkLst>
            <pc:docMk/>
            <pc:sldMk cId="3663773862" sldId="257"/>
            <ac:spMk id="49" creationId="{04812C46-200A-4DEB-A05E-3ED6C68C2387}"/>
          </ac:spMkLst>
        </pc:spChg>
        <pc:spChg chg="add del">
          <ac:chgData name="Şevket Ay" userId="e470e07b9676bbfc" providerId="LiveId" clId="{5ED52456-FE4F-4131-AD3F-16A5D5BF9166}" dt="2023-07-24T11:56:28.943" v="601" actId="26606"/>
          <ac:spMkLst>
            <pc:docMk/>
            <pc:sldMk cId="3663773862" sldId="257"/>
            <ac:spMk id="51" creationId="{D1EA859B-E555-4109-94F3-6700E046E008}"/>
          </ac:spMkLst>
        </pc:spChg>
        <pc:spChg chg="add del">
          <ac:chgData name="Şevket Ay" userId="e470e07b9676bbfc" providerId="LiveId" clId="{5ED52456-FE4F-4131-AD3F-16A5D5BF9166}" dt="2023-07-24T11:56:28.943" v="601" actId="26606"/>
          <ac:spMkLst>
            <pc:docMk/>
            <pc:sldMk cId="3663773862" sldId="257"/>
            <ac:spMk id="52" creationId="{1B37FD0C-DC88-C6C6-2E9B-6C2A4899C13D}"/>
          </ac:spMkLst>
        </pc:spChg>
        <pc:spChg chg="add del">
          <ac:chgData name="Şevket Ay" userId="e470e07b9676bbfc" providerId="LiveId" clId="{5ED52456-FE4F-4131-AD3F-16A5D5BF9166}" dt="2023-07-24T11:56:45.520" v="603" actId="26606"/>
          <ac:spMkLst>
            <pc:docMk/>
            <pc:sldMk cId="3663773862" sldId="257"/>
            <ac:spMk id="54" creationId="{DEE2AD96-B495-4E06-9291-B71706F728CB}"/>
          </ac:spMkLst>
        </pc:spChg>
        <pc:spChg chg="add del">
          <ac:chgData name="Şevket Ay" userId="e470e07b9676bbfc" providerId="LiveId" clId="{5ED52456-FE4F-4131-AD3F-16A5D5BF9166}" dt="2023-07-24T11:56:45.520" v="603" actId="26606"/>
          <ac:spMkLst>
            <pc:docMk/>
            <pc:sldMk cId="3663773862" sldId="257"/>
            <ac:spMk id="55" creationId="{53CF6D67-C5A8-4ADD-9E8E-1E38CA1D3166}"/>
          </ac:spMkLst>
        </pc:spChg>
        <pc:spChg chg="add del">
          <ac:chgData name="Şevket Ay" userId="e470e07b9676bbfc" providerId="LiveId" clId="{5ED52456-FE4F-4131-AD3F-16A5D5BF9166}" dt="2023-07-24T11:56:45.520" v="603" actId="26606"/>
          <ac:spMkLst>
            <pc:docMk/>
            <pc:sldMk cId="3663773862" sldId="257"/>
            <ac:spMk id="56" creationId="{86909FA0-B515-4681-B7A8-FA281D133B94}"/>
          </ac:spMkLst>
        </pc:spChg>
        <pc:spChg chg="add del">
          <ac:chgData name="Şevket Ay" userId="e470e07b9676bbfc" providerId="LiveId" clId="{5ED52456-FE4F-4131-AD3F-16A5D5BF9166}" dt="2023-07-24T11:56:45.520" v="603" actId="26606"/>
          <ac:spMkLst>
            <pc:docMk/>
            <pc:sldMk cId="3663773862" sldId="257"/>
            <ac:spMk id="57" creationId="{21C9FE86-FCC3-4A31-AA1C-C882262B7FE7}"/>
          </ac:spMkLst>
        </pc:spChg>
        <pc:spChg chg="add del">
          <ac:chgData name="Şevket Ay" userId="e470e07b9676bbfc" providerId="LiveId" clId="{5ED52456-FE4F-4131-AD3F-16A5D5BF9166}" dt="2023-07-24T11:56:45.520" v="603" actId="26606"/>
          <ac:spMkLst>
            <pc:docMk/>
            <pc:sldMk cId="3663773862" sldId="257"/>
            <ac:spMk id="58" creationId="{7D96243B-ECED-4B71-8E06-AE9A285EAD20}"/>
          </ac:spMkLst>
        </pc:spChg>
        <pc:spChg chg="add del">
          <ac:chgData name="Şevket Ay" userId="e470e07b9676bbfc" providerId="LiveId" clId="{5ED52456-FE4F-4131-AD3F-16A5D5BF9166}" dt="2023-07-24T11:56:45.520" v="603" actId="26606"/>
          <ac:spMkLst>
            <pc:docMk/>
            <pc:sldMk cId="3663773862" sldId="257"/>
            <ac:spMk id="59" creationId="{A09989E4-EFDC-4A90-A633-E0525FB4139E}"/>
          </ac:spMkLst>
        </pc:spChg>
        <pc:spChg chg="add del">
          <ac:chgData name="Şevket Ay" userId="e470e07b9676bbfc" providerId="LiveId" clId="{5ED52456-FE4F-4131-AD3F-16A5D5BF9166}" dt="2023-07-24T11:56:45.520" v="603" actId="26606"/>
          <ac:spMkLst>
            <pc:docMk/>
            <pc:sldMk cId="3663773862" sldId="257"/>
            <ac:spMk id="60" creationId="{1B37FD0C-DC88-C6C6-2E9B-6C2A4899C13D}"/>
          </ac:spMkLst>
        </pc:spChg>
        <pc:spChg chg="add del">
          <ac:chgData name="Şevket Ay" userId="e470e07b9676bbfc" providerId="LiveId" clId="{5ED52456-FE4F-4131-AD3F-16A5D5BF9166}" dt="2023-07-24T11:56:48.893" v="605" actId="26606"/>
          <ac:spMkLst>
            <pc:docMk/>
            <pc:sldMk cId="3663773862" sldId="257"/>
            <ac:spMk id="62" creationId="{D009D6D5-DAC2-4A8B-A17A-E206B9012D09}"/>
          </ac:spMkLst>
        </pc:spChg>
        <pc:spChg chg="add del">
          <ac:chgData name="Şevket Ay" userId="e470e07b9676bbfc" providerId="LiveId" clId="{5ED52456-FE4F-4131-AD3F-16A5D5BF9166}" dt="2023-07-24T11:56:48.893" v="605" actId="26606"/>
          <ac:spMkLst>
            <pc:docMk/>
            <pc:sldMk cId="3663773862" sldId="257"/>
            <ac:spMk id="63" creationId="{1B37FD0C-DC88-C6C6-2E9B-6C2A4899C13D}"/>
          </ac:spMkLst>
        </pc:spChg>
        <pc:spChg chg="add del">
          <ac:chgData name="Şevket Ay" userId="e470e07b9676bbfc" providerId="LiveId" clId="{5ED52456-FE4F-4131-AD3F-16A5D5BF9166}" dt="2023-07-24T11:57:06.692" v="607" actId="26606"/>
          <ac:spMkLst>
            <pc:docMk/>
            <pc:sldMk cId="3663773862" sldId="257"/>
            <ac:spMk id="66" creationId="{3AFE8227-C443-417B-BA91-520EB1EF4559}"/>
          </ac:spMkLst>
        </pc:spChg>
        <pc:spChg chg="add del">
          <ac:chgData name="Şevket Ay" userId="e470e07b9676bbfc" providerId="LiveId" clId="{5ED52456-FE4F-4131-AD3F-16A5D5BF9166}" dt="2023-07-24T11:57:06.692" v="607" actId="26606"/>
          <ac:spMkLst>
            <pc:docMk/>
            <pc:sldMk cId="3663773862" sldId="257"/>
            <ac:spMk id="68" creationId="{1B37FD0C-DC88-C6C6-2E9B-6C2A4899C13D}"/>
          </ac:spMkLst>
        </pc:spChg>
        <pc:spChg chg="add del">
          <ac:chgData name="Şevket Ay" userId="e470e07b9676bbfc" providerId="LiveId" clId="{5ED52456-FE4F-4131-AD3F-16A5D5BF9166}" dt="2023-07-24T11:57:06.692" v="607" actId="26606"/>
          <ac:spMkLst>
            <pc:docMk/>
            <pc:sldMk cId="3663773862" sldId="257"/>
            <ac:spMk id="69" creationId="{907741FC-B544-4A6E-B831-6789D042333D}"/>
          </ac:spMkLst>
        </pc:spChg>
        <pc:spChg chg="add del">
          <ac:chgData name="Şevket Ay" userId="e470e07b9676bbfc" providerId="LiveId" clId="{5ED52456-FE4F-4131-AD3F-16A5D5BF9166}" dt="2023-07-24T11:57:06.692" v="607" actId="26606"/>
          <ac:spMkLst>
            <pc:docMk/>
            <pc:sldMk cId="3663773862" sldId="257"/>
            <ac:spMk id="70" creationId="{3F0BE7ED-7814-4273-B18A-F26CC0380380}"/>
          </ac:spMkLst>
        </pc:spChg>
        <pc:spChg chg="add del">
          <ac:chgData name="Şevket Ay" userId="e470e07b9676bbfc" providerId="LiveId" clId="{5ED52456-FE4F-4131-AD3F-16A5D5BF9166}" dt="2023-07-24T11:57:09.666" v="609" actId="26606"/>
          <ac:spMkLst>
            <pc:docMk/>
            <pc:sldMk cId="3663773862" sldId="257"/>
            <ac:spMk id="74" creationId="{1B37FD0C-DC88-C6C6-2E9B-6C2A4899C13D}"/>
          </ac:spMkLst>
        </pc:spChg>
        <pc:spChg chg="add del">
          <ac:chgData name="Şevket Ay" userId="e470e07b9676bbfc" providerId="LiveId" clId="{5ED52456-FE4F-4131-AD3F-16A5D5BF9166}" dt="2023-07-24T12:28:08.133" v="797" actId="26606"/>
          <ac:spMkLst>
            <pc:docMk/>
            <pc:sldMk cId="3663773862" sldId="257"/>
            <ac:spMk id="76" creationId="{09588DA8-065E-4F6F-8EFD-43104AB2E0CF}"/>
          </ac:spMkLst>
        </pc:spChg>
        <pc:spChg chg="add del">
          <ac:chgData name="Şevket Ay" userId="e470e07b9676bbfc" providerId="LiveId" clId="{5ED52456-FE4F-4131-AD3F-16A5D5BF9166}" dt="2023-07-24T12:28:08.133" v="797" actId="26606"/>
          <ac:spMkLst>
            <pc:docMk/>
            <pc:sldMk cId="3663773862" sldId="257"/>
            <ac:spMk id="77" creationId="{C4285719-470E-454C-AF62-8323075F1F5B}"/>
          </ac:spMkLst>
        </pc:spChg>
        <pc:spChg chg="add del">
          <ac:chgData name="Şevket Ay" userId="e470e07b9676bbfc" providerId="LiveId" clId="{5ED52456-FE4F-4131-AD3F-16A5D5BF9166}" dt="2023-07-24T12:28:08.133" v="797" actId="26606"/>
          <ac:spMkLst>
            <pc:docMk/>
            <pc:sldMk cId="3663773862" sldId="257"/>
            <ac:spMk id="78" creationId="{CD9FE4EF-C4D8-49A0-B2FF-81D8DB7D8A24}"/>
          </ac:spMkLst>
        </pc:spChg>
        <pc:spChg chg="add del">
          <ac:chgData name="Şevket Ay" userId="e470e07b9676bbfc" providerId="LiveId" clId="{5ED52456-FE4F-4131-AD3F-16A5D5BF9166}" dt="2023-07-24T12:28:08.133" v="797" actId="26606"/>
          <ac:spMkLst>
            <pc:docMk/>
            <pc:sldMk cId="3663773862" sldId="257"/>
            <ac:spMk id="79" creationId="{4300840D-0A0B-4512-BACA-B439D5B9C57C}"/>
          </ac:spMkLst>
        </pc:spChg>
        <pc:spChg chg="add del">
          <ac:chgData name="Şevket Ay" userId="e470e07b9676bbfc" providerId="LiveId" clId="{5ED52456-FE4F-4131-AD3F-16A5D5BF9166}" dt="2023-07-24T12:28:08.133" v="797" actId="26606"/>
          <ac:spMkLst>
            <pc:docMk/>
            <pc:sldMk cId="3663773862" sldId="257"/>
            <ac:spMk id="80" creationId="{D2B78728-A580-49A7-84F9-6EF6F583ADE0}"/>
          </ac:spMkLst>
        </pc:spChg>
        <pc:spChg chg="add del">
          <ac:chgData name="Şevket Ay" userId="e470e07b9676bbfc" providerId="LiveId" clId="{5ED52456-FE4F-4131-AD3F-16A5D5BF9166}" dt="2023-07-24T12:28:08.133" v="797" actId="26606"/>
          <ac:spMkLst>
            <pc:docMk/>
            <pc:sldMk cId="3663773862" sldId="257"/>
            <ac:spMk id="81" creationId="{38FAA1A1-D861-433F-88FA-1E9D6FD31D11}"/>
          </ac:spMkLst>
        </pc:spChg>
        <pc:spChg chg="add del">
          <ac:chgData name="Şevket Ay" userId="e470e07b9676bbfc" providerId="LiveId" clId="{5ED52456-FE4F-4131-AD3F-16A5D5BF9166}" dt="2023-07-24T12:28:08.133" v="797" actId="26606"/>
          <ac:spMkLst>
            <pc:docMk/>
            <pc:sldMk cId="3663773862" sldId="257"/>
            <ac:spMk id="82" creationId="{8D71EDA1-87BF-4D5D-AB79-F346FD19278A}"/>
          </ac:spMkLst>
        </pc:spChg>
        <pc:spChg chg="add del mod">
          <ac:chgData name="Şevket Ay" userId="e470e07b9676bbfc" providerId="LiveId" clId="{5ED52456-FE4F-4131-AD3F-16A5D5BF9166}" dt="2023-07-24T12:32:50.948" v="950" actId="20577"/>
          <ac:spMkLst>
            <pc:docMk/>
            <pc:sldMk cId="3663773862" sldId="257"/>
            <ac:spMk id="83" creationId="{1B37FD0C-DC88-C6C6-2E9B-6C2A4899C13D}"/>
          </ac:spMkLst>
        </pc:spChg>
        <pc:spChg chg="add del">
          <ac:chgData name="Şevket Ay" userId="e470e07b9676bbfc" providerId="LiveId" clId="{5ED52456-FE4F-4131-AD3F-16A5D5BF9166}" dt="2023-07-24T12:28:02.809" v="788" actId="26606"/>
          <ac:spMkLst>
            <pc:docMk/>
            <pc:sldMk cId="3663773862" sldId="257"/>
            <ac:spMk id="87" creationId="{DAAE4CDD-124C-4DCF-9584-B6033B545DD5}"/>
          </ac:spMkLst>
        </pc:spChg>
        <pc:spChg chg="add del">
          <ac:chgData name="Şevket Ay" userId="e470e07b9676bbfc" providerId="LiveId" clId="{5ED52456-FE4F-4131-AD3F-16A5D5BF9166}" dt="2023-07-24T12:28:02.809" v="788" actId="26606"/>
          <ac:spMkLst>
            <pc:docMk/>
            <pc:sldMk cId="3663773862" sldId="257"/>
            <ac:spMk id="88" creationId="{907EF6B7-1338-4443-8C46-6A318D952DFD}"/>
          </ac:spMkLst>
        </pc:spChg>
        <pc:spChg chg="add del">
          <ac:chgData name="Şevket Ay" userId="e470e07b9676bbfc" providerId="LiveId" clId="{5ED52456-FE4F-4131-AD3F-16A5D5BF9166}" dt="2023-07-24T12:01:08.313" v="738" actId="26606"/>
          <ac:spMkLst>
            <pc:docMk/>
            <pc:sldMk cId="3663773862" sldId="257"/>
            <ac:spMk id="90" creationId="{B50AB553-2A96-4A92-96F2-93548E096954}"/>
          </ac:spMkLst>
        </pc:spChg>
        <pc:spChg chg="add del">
          <ac:chgData name="Şevket Ay" userId="e470e07b9676bbfc" providerId="LiveId" clId="{5ED52456-FE4F-4131-AD3F-16A5D5BF9166}" dt="2023-07-24T12:28:02.809" v="788" actId="26606"/>
          <ac:spMkLst>
            <pc:docMk/>
            <pc:sldMk cId="3663773862" sldId="257"/>
            <ac:spMk id="92" creationId="{081E4A58-353D-44AE-B2FC-2A74E2E400F7}"/>
          </ac:spMkLst>
        </pc:spChg>
        <pc:spChg chg="add del">
          <ac:chgData name="Şevket Ay" userId="e470e07b9676bbfc" providerId="LiveId" clId="{5ED52456-FE4F-4131-AD3F-16A5D5BF9166}" dt="2023-07-24T12:28:03.946" v="790" actId="26606"/>
          <ac:spMkLst>
            <pc:docMk/>
            <pc:sldMk cId="3663773862" sldId="257"/>
            <ac:spMk id="94" creationId="{100EDD19-6802-4EC3-95CE-CFFAB042CFD6}"/>
          </ac:spMkLst>
        </pc:spChg>
        <pc:spChg chg="add del">
          <ac:chgData name="Şevket Ay" userId="e470e07b9676bbfc" providerId="LiveId" clId="{5ED52456-FE4F-4131-AD3F-16A5D5BF9166}" dt="2023-07-24T12:28:03.946" v="790" actId="26606"/>
          <ac:spMkLst>
            <pc:docMk/>
            <pc:sldMk cId="3663773862" sldId="257"/>
            <ac:spMk id="95" creationId="{DB17E863-922E-4C26-BD64-E8FD41D28661}"/>
          </ac:spMkLst>
        </pc:spChg>
        <pc:spChg chg="add del">
          <ac:chgData name="Şevket Ay" userId="e470e07b9676bbfc" providerId="LiveId" clId="{5ED52456-FE4F-4131-AD3F-16A5D5BF9166}" dt="2023-07-24T12:28:05.286" v="792" actId="26606"/>
          <ac:spMkLst>
            <pc:docMk/>
            <pc:sldMk cId="3663773862" sldId="257"/>
            <ac:spMk id="97" creationId="{907EF6B7-1338-4443-8C46-6A318D952DFD}"/>
          </ac:spMkLst>
        </pc:spChg>
        <pc:spChg chg="add del">
          <ac:chgData name="Şevket Ay" userId="e470e07b9676bbfc" providerId="LiveId" clId="{5ED52456-FE4F-4131-AD3F-16A5D5BF9166}" dt="2023-07-24T12:28:05.286" v="792" actId="26606"/>
          <ac:spMkLst>
            <pc:docMk/>
            <pc:sldMk cId="3663773862" sldId="257"/>
            <ac:spMk id="98" creationId="{DAAE4CDD-124C-4DCF-9584-B6033B545DD5}"/>
          </ac:spMkLst>
        </pc:spChg>
        <pc:spChg chg="add del">
          <ac:chgData name="Şevket Ay" userId="e470e07b9676bbfc" providerId="LiveId" clId="{5ED52456-FE4F-4131-AD3F-16A5D5BF9166}" dt="2023-07-24T12:28:05.286" v="792" actId="26606"/>
          <ac:spMkLst>
            <pc:docMk/>
            <pc:sldMk cId="3663773862" sldId="257"/>
            <ac:spMk id="99" creationId="{081E4A58-353D-44AE-B2FC-2A74E2E400F7}"/>
          </ac:spMkLst>
        </pc:spChg>
        <pc:spChg chg="add del">
          <ac:chgData name="Şevket Ay" userId="e470e07b9676bbfc" providerId="LiveId" clId="{5ED52456-FE4F-4131-AD3F-16A5D5BF9166}" dt="2023-07-24T12:28:06.996" v="794" actId="26606"/>
          <ac:spMkLst>
            <pc:docMk/>
            <pc:sldMk cId="3663773862" sldId="257"/>
            <ac:spMk id="101" creationId="{777A147A-9ED8-46B4-8660-1B3C2AA880B5}"/>
          </ac:spMkLst>
        </pc:spChg>
        <pc:spChg chg="add del">
          <ac:chgData name="Şevket Ay" userId="e470e07b9676bbfc" providerId="LiveId" clId="{5ED52456-FE4F-4131-AD3F-16A5D5BF9166}" dt="2023-07-24T12:28:06.996" v="794" actId="26606"/>
          <ac:spMkLst>
            <pc:docMk/>
            <pc:sldMk cId="3663773862" sldId="257"/>
            <ac:spMk id="102" creationId="{5D6C15A0-C087-4593-8414-2B4EC1CDC3DE}"/>
          </ac:spMkLst>
        </pc:spChg>
        <pc:spChg chg="add del">
          <ac:chgData name="Şevket Ay" userId="e470e07b9676bbfc" providerId="LiveId" clId="{5ED52456-FE4F-4131-AD3F-16A5D5BF9166}" dt="2023-07-24T12:28:08.128" v="796" actId="26606"/>
          <ac:spMkLst>
            <pc:docMk/>
            <pc:sldMk cId="3663773862" sldId="257"/>
            <ac:spMk id="104" creationId="{100EDD19-6802-4EC3-95CE-CFFAB042CFD6}"/>
          </ac:spMkLst>
        </pc:spChg>
        <pc:spChg chg="add del">
          <ac:chgData name="Şevket Ay" userId="e470e07b9676bbfc" providerId="LiveId" clId="{5ED52456-FE4F-4131-AD3F-16A5D5BF9166}" dt="2023-07-24T12:28:08.128" v="796" actId="26606"/>
          <ac:spMkLst>
            <pc:docMk/>
            <pc:sldMk cId="3663773862" sldId="257"/>
            <ac:spMk id="105" creationId="{DB17E863-922E-4C26-BD64-E8FD41D28661}"/>
          </ac:spMkLst>
        </pc:spChg>
        <pc:spChg chg="add">
          <ac:chgData name="Şevket Ay" userId="e470e07b9676bbfc" providerId="LiveId" clId="{5ED52456-FE4F-4131-AD3F-16A5D5BF9166}" dt="2023-07-24T12:28:08.133" v="797" actId="26606"/>
          <ac:spMkLst>
            <pc:docMk/>
            <pc:sldMk cId="3663773862" sldId="257"/>
            <ac:spMk id="107" creationId="{907EF6B7-1338-4443-8C46-6A318D952DFD}"/>
          </ac:spMkLst>
        </pc:spChg>
        <pc:spChg chg="add">
          <ac:chgData name="Şevket Ay" userId="e470e07b9676bbfc" providerId="LiveId" clId="{5ED52456-FE4F-4131-AD3F-16A5D5BF9166}" dt="2023-07-24T12:28:08.133" v="797" actId="26606"/>
          <ac:spMkLst>
            <pc:docMk/>
            <pc:sldMk cId="3663773862" sldId="257"/>
            <ac:spMk id="108" creationId="{DAAE4CDD-124C-4DCF-9584-B6033B545DD5}"/>
          </ac:spMkLst>
        </pc:spChg>
        <pc:spChg chg="add">
          <ac:chgData name="Şevket Ay" userId="e470e07b9676bbfc" providerId="LiveId" clId="{5ED52456-FE4F-4131-AD3F-16A5D5BF9166}" dt="2023-07-24T12:28:08.133" v="797" actId="26606"/>
          <ac:spMkLst>
            <pc:docMk/>
            <pc:sldMk cId="3663773862" sldId="257"/>
            <ac:spMk id="109" creationId="{081E4A58-353D-44AE-B2FC-2A74E2E400F7}"/>
          </ac:spMkLst>
        </pc:spChg>
        <pc:grpChg chg="add del">
          <ac:chgData name="Şevket Ay" userId="e470e07b9676bbfc" providerId="LiveId" clId="{5ED52456-FE4F-4131-AD3F-16A5D5BF9166}" dt="2023-07-24T11:56:24.054" v="597" actId="26606"/>
          <ac:grpSpMkLst>
            <pc:docMk/>
            <pc:sldMk cId="3663773862" sldId="257"/>
            <ac:grpSpMk id="13" creationId="{7CF625D3-71A3-4F30-A096-8EF334E959D0}"/>
          </ac:grpSpMkLst>
        </pc:grpChg>
        <pc:grpChg chg="add del">
          <ac:chgData name="Şevket Ay" userId="e470e07b9676bbfc" providerId="LiveId" clId="{5ED52456-FE4F-4131-AD3F-16A5D5BF9166}" dt="2023-07-24T11:56:24.054" v="597" actId="26606"/>
          <ac:grpSpMkLst>
            <pc:docMk/>
            <pc:sldMk cId="3663773862" sldId="257"/>
            <ac:grpSpMk id="21" creationId="{AF9AF3F3-CE0C-4125-BDD7-346487FA0B40}"/>
          </ac:grpSpMkLst>
        </pc:grpChg>
        <pc:graphicFrameChg chg="add del">
          <ac:chgData name="Şevket Ay" userId="e470e07b9676bbfc" providerId="LiveId" clId="{5ED52456-FE4F-4131-AD3F-16A5D5BF9166}" dt="2023-07-24T11:55:53.870" v="587" actId="26606"/>
          <ac:graphicFrameMkLst>
            <pc:docMk/>
            <pc:sldMk cId="3663773862" sldId="257"/>
            <ac:graphicFrameMk id="5" creationId="{4CF1F97D-9C7D-9066-703F-BD80E51074C8}"/>
          </ac:graphicFrameMkLst>
        </pc:graphicFrameChg>
        <pc:graphicFrameChg chg="add del">
          <ac:chgData name="Şevket Ay" userId="e470e07b9676bbfc" providerId="LiveId" clId="{5ED52456-FE4F-4131-AD3F-16A5D5BF9166}" dt="2023-07-24T11:55:59.213" v="589" actId="26606"/>
          <ac:graphicFrameMkLst>
            <pc:docMk/>
            <pc:sldMk cId="3663773862" sldId="257"/>
            <ac:graphicFrameMk id="7" creationId="{E1D8C126-BBA3-989B-2F55-7A3F4D4D1548}"/>
          </ac:graphicFrameMkLst>
        </pc:graphicFrameChg>
        <pc:graphicFrameChg chg="add del">
          <ac:chgData name="Şevket Ay" userId="e470e07b9676bbfc" providerId="LiveId" clId="{5ED52456-FE4F-4131-AD3F-16A5D5BF9166}" dt="2023-07-24T11:56:24.054" v="597" actId="26606"/>
          <ac:graphicFrameMkLst>
            <pc:docMk/>
            <pc:sldMk cId="3663773862" sldId="257"/>
            <ac:graphicFrameMk id="42" creationId="{DE1E2FE4-53FC-0553-5FDF-0C6C9B3370A8}"/>
          </ac:graphicFrameMkLst>
        </pc:graphicFrameChg>
        <pc:graphicFrameChg chg="add del mod">
          <ac:chgData name="Şevket Ay" userId="e470e07b9676bbfc" providerId="LiveId" clId="{5ED52456-FE4F-4131-AD3F-16A5D5BF9166}" dt="2023-07-24T12:01:08.313" v="738" actId="26606"/>
          <ac:graphicFrameMkLst>
            <pc:docMk/>
            <pc:sldMk cId="3663773862" sldId="257"/>
            <ac:graphicFrameMk id="85" creationId="{2A193092-3B4E-B8D3-97A9-281D4093102B}"/>
          </ac:graphicFrameMkLst>
        </pc:graphicFrameChg>
        <pc:picChg chg="add del">
          <ac:chgData name="Şevket Ay" userId="e470e07b9676bbfc" providerId="LiveId" clId="{5ED52456-FE4F-4131-AD3F-16A5D5BF9166}" dt="2023-07-24T11:56:14.512" v="593" actId="26606"/>
          <ac:picMkLst>
            <pc:docMk/>
            <pc:sldMk cId="3663773862" sldId="257"/>
            <ac:picMk id="23" creationId="{F5C038B4-DD5A-0BF8-5574-29ED68227D01}"/>
          </ac:picMkLst>
        </pc:picChg>
        <pc:picChg chg="add del">
          <ac:chgData name="Şevket Ay" userId="e470e07b9676bbfc" providerId="LiveId" clId="{5ED52456-FE4F-4131-AD3F-16A5D5BF9166}" dt="2023-07-24T11:56:28.943" v="601" actId="26606"/>
          <ac:picMkLst>
            <pc:docMk/>
            <pc:sldMk cId="3663773862" sldId="257"/>
            <ac:picMk id="50" creationId="{463CAB68-BB54-1F92-B7A1-860DB373F36D}"/>
          </ac:picMkLst>
        </pc:picChg>
        <pc:picChg chg="add del">
          <ac:chgData name="Şevket Ay" userId="e470e07b9676bbfc" providerId="LiveId" clId="{5ED52456-FE4F-4131-AD3F-16A5D5BF9166}" dt="2023-07-24T11:56:48.893" v="605" actId="26606"/>
          <ac:picMkLst>
            <pc:docMk/>
            <pc:sldMk cId="3663773862" sldId="257"/>
            <ac:picMk id="64" creationId="{A0606456-4847-43B1-69A8-323DD1649393}"/>
          </ac:picMkLst>
        </pc:picChg>
        <pc:picChg chg="add del">
          <ac:chgData name="Şevket Ay" userId="e470e07b9676bbfc" providerId="LiveId" clId="{5ED52456-FE4F-4131-AD3F-16A5D5BF9166}" dt="2023-07-24T11:57:06.692" v="607" actId="26606"/>
          <ac:picMkLst>
            <pc:docMk/>
            <pc:sldMk cId="3663773862" sldId="257"/>
            <ac:picMk id="67" creationId="{8B280223-CDC5-2558-9F7F-1427031091C8}"/>
          </ac:picMkLst>
        </pc:picChg>
        <pc:picChg chg="add del">
          <ac:chgData name="Şevket Ay" userId="e470e07b9676bbfc" providerId="LiveId" clId="{5ED52456-FE4F-4131-AD3F-16A5D5BF9166}" dt="2023-07-24T11:57:09.666" v="609" actId="26606"/>
          <ac:picMkLst>
            <pc:docMk/>
            <pc:sldMk cId="3663773862" sldId="257"/>
            <ac:picMk id="72" creationId="{47291E8B-5677-10C3-CA7E-66A993DB02A7}"/>
          </ac:picMkLst>
        </pc:picChg>
        <pc:picChg chg="add del mod">
          <ac:chgData name="Şevket Ay" userId="e470e07b9676bbfc" providerId="LiveId" clId="{5ED52456-FE4F-4131-AD3F-16A5D5BF9166}" dt="2023-07-24T12:01:08.313" v="738" actId="26606"/>
          <ac:picMkLst>
            <pc:docMk/>
            <pc:sldMk cId="3663773862" sldId="257"/>
            <ac:picMk id="86" creationId="{1D411C02-A9A5-96E8-7417-144581A24CFD}"/>
          </ac:picMkLst>
        </pc:picChg>
        <pc:cxnChg chg="add del">
          <ac:chgData name="Şevket Ay" userId="e470e07b9676bbfc" providerId="LiveId" clId="{5ED52456-FE4F-4131-AD3F-16A5D5BF9166}" dt="2023-07-24T11:56:16.014" v="595" actId="26606"/>
          <ac:cxnSpMkLst>
            <pc:docMk/>
            <pc:sldMk cId="3663773862" sldId="257"/>
            <ac:cxnSpMk id="26" creationId="{00CD8E7C-C23B-A3B9-B18A-838AED877A40}"/>
          </ac:cxnSpMkLst>
        </pc:cxnChg>
        <pc:cxnChg chg="add del">
          <ac:chgData name="Şevket Ay" userId="e470e07b9676bbfc" providerId="LiveId" clId="{5ED52456-FE4F-4131-AD3F-16A5D5BF9166}" dt="2023-07-24T11:57:09.666" v="609" actId="26606"/>
          <ac:cxnSpMkLst>
            <pc:docMk/>
            <pc:sldMk cId="3663773862" sldId="257"/>
            <ac:cxnSpMk id="73" creationId="{1503BFE4-729B-D9D0-C17B-501E6AF1127A}"/>
          </ac:cxnSpMkLst>
        </pc:cxnChg>
      </pc:sldChg>
      <pc:sldChg chg="new del">
        <pc:chgData name="Şevket Ay" userId="e470e07b9676bbfc" providerId="LiveId" clId="{5ED52456-FE4F-4131-AD3F-16A5D5BF9166}" dt="2023-07-24T11:51:02.294" v="58" actId="680"/>
        <pc:sldMkLst>
          <pc:docMk/>
          <pc:sldMk cId="3982932842" sldId="257"/>
        </pc:sldMkLst>
      </pc:sldChg>
      <pc:sldChg chg="addSp modSp new mod setBg modNotesTx">
        <pc:chgData name="Şevket Ay" userId="e470e07b9676bbfc" providerId="LiveId" clId="{5ED52456-FE4F-4131-AD3F-16A5D5BF9166}" dt="2023-07-24T12:30:36.847" v="824"/>
        <pc:sldMkLst>
          <pc:docMk/>
          <pc:sldMk cId="2710571426" sldId="258"/>
        </pc:sldMkLst>
        <pc:spChg chg="mod">
          <ac:chgData name="Şevket Ay" userId="e470e07b9676bbfc" providerId="LiveId" clId="{5ED52456-FE4F-4131-AD3F-16A5D5BF9166}" dt="2023-07-24T12:27:50.369" v="786" actId="26606"/>
          <ac:spMkLst>
            <pc:docMk/>
            <pc:sldMk cId="2710571426" sldId="258"/>
            <ac:spMk id="2" creationId="{AC8EE005-3E87-9AEF-DF01-BDA846021E38}"/>
          </ac:spMkLst>
        </pc:spChg>
        <pc:spChg chg="mod">
          <ac:chgData name="Şevket Ay" userId="e470e07b9676bbfc" providerId="LiveId" clId="{5ED52456-FE4F-4131-AD3F-16A5D5BF9166}" dt="2023-07-24T12:27:50.369" v="786" actId="26606"/>
          <ac:spMkLst>
            <pc:docMk/>
            <pc:sldMk cId="2710571426" sldId="258"/>
            <ac:spMk id="3" creationId="{397DD123-FD72-174C-3C05-7EAC882B0D18}"/>
          </ac:spMkLst>
        </pc:spChg>
        <pc:spChg chg="add">
          <ac:chgData name="Şevket Ay" userId="e470e07b9676bbfc" providerId="LiveId" clId="{5ED52456-FE4F-4131-AD3F-16A5D5BF9166}" dt="2023-07-24T12:27:50.369" v="786" actId="26606"/>
          <ac:spMkLst>
            <pc:docMk/>
            <pc:sldMk cId="2710571426" sldId="258"/>
            <ac:spMk id="9" creationId="{2550BE34-C2B8-49B8-8519-67A8CAD51AE9}"/>
          </ac:spMkLst>
        </pc:spChg>
        <pc:spChg chg="add">
          <ac:chgData name="Şevket Ay" userId="e470e07b9676bbfc" providerId="LiveId" clId="{5ED52456-FE4F-4131-AD3F-16A5D5BF9166}" dt="2023-07-24T12:27:50.369" v="786" actId="26606"/>
          <ac:spMkLst>
            <pc:docMk/>
            <pc:sldMk cId="2710571426" sldId="258"/>
            <ac:spMk id="11" creationId="{A7457DD9-5A45-400A-AB4B-4B4EDECA25F1}"/>
          </ac:spMkLst>
        </pc:spChg>
        <pc:spChg chg="add">
          <ac:chgData name="Şevket Ay" userId="e470e07b9676bbfc" providerId="LiveId" clId="{5ED52456-FE4F-4131-AD3F-16A5D5BF9166}" dt="2023-07-24T12:27:50.369" v="786" actId="26606"/>
          <ac:spMkLst>
            <pc:docMk/>
            <pc:sldMk cId="2710571426" sldId="258"/>
            <ac:spMk id="13" creationId="{441CF7D6-A660-431A-B0BB-140A0D5556B6}"/>
          </ac:spMkLst>
        </pc:spChg>
        <pc:spChg chg="add">
          <ac:chgData name="Şevket Ay" userId="e470e07b9676bbfc" providerId="LiveId" clId="{5ED52456-FE4F-4131-AD3F-16A5D5BF9166}" dt="2023-07-24T12:27:50.369" v="786" actId="26606"/>
          <ac:spMkLst>
            <pc:docMk/>
            <pc:sldMk cId="2710571426" sldId="258"/>
            <ac:spMk id="15" creationId="{0570A85B-3810-4F95-97B0-CBF4CCDB381C}"/>
          </ac:spMkLst>
        </pc:spChg>
        <pc:picChg chg="add mod">
          <ac:chgData name="Şevket Ay" userId="e470e07b9676bbfc" providerId="LiveId" clId="{5ED52456-FE4F-4131-AD3F-16A5D5BF9166}" dt="2023-07-24T12:27:10.654" v="785" actId="962"/>
          <ac:picMkLst>
            <pc:docMk/>
            <pc:sldMk cId="2710571426" sldId="258"/>
            <ac:picMk id="4" creationId="{A98D8BAE-380C-DFF6-7964-79A872A05EF0}"/>
          </ac:picMkLst>
        </pc:picChg>
      </pc:sldChg>
      <pc:sldChg chg="new del">
        <pc:chgData name="Şevket Ay" userId="e470e07b9676bbfc" providerId="LiveId" clId="{5ED52456-FE4F-4131-AD3F-16A5D5BF9166}" dt="2023-07-24T12:25:38.596" v="771" actId="2696"/>
        <pc:sldMkLst>
          <pc:docMk/>
          <pc:sldMk cId="2672533852" sldId="259"/>
        </pc:sldMkLst>
      </pc:sldChg>
      <pc:sldChg chg="addSp delSp modSp add mod setBg delDesignElem">
        <pc:chgData name="Şevket Ay" userId="e470e07b9676bbfc" providerId="LiveId" clId="{5ED52456-FE4F-4131-AD3F-16A5D5BF9166}" dt="2023-07-26T14:20:39.651" v="6699" actId="26606"/>
        <pc:sldMkLst>
          <pc:docMk/>
          <pc:sldMk cId="1942292868" sldId="266"/>
        </pc:sldMkLst>
        <pc:spChg chg="mod">
          <ac:chgData name="Şevket Ay" userId="e470e07b9676bbfc" providerId="LiveId" clId="{5ED52456-FE4F-4131-AD3F-16A5D5BF9166}" dt="2023-07-26T14:20:39.651" v="6699" actId="26606"/>
          <ac:spMkLst>
            <pc:docMk/>
            <pc:sldMk cId="1942292868" sldId="266"/>
            <ac:spMk id="2" creationId="{9F674D97-0A31-E48E-C8E0-3B08B79F42ED}"/>
          </ac:spMkLst>
        </pc:spChg>
        <pc:spChg chg="del">
          <ac:chgData name="Şevket Ay" userId="e470e07b9676bbfc" providerId="LiveId" clId="{5ED52456-FE4F-4131-AD3F-16A5D5BF9166}" dt="2023-07-26T14:20:16.874" v="6697"/>
          <ac:spMkLst>
            <pc:docMk/>
            <pc:sldMk cId="1942292868" sldId="266"/>
            <ac:spMk id="26" creationId="{D1A4588A-55D5-49B8-BE41-54ACDCFF2C17}"/>
          </ac:spMkLst>
        </pc:spChg>
        <pc:spChg chg="del">
          <ac:chgData name="Şevket Ay" userId="e470e07b9676bbfc" providerId="LiveId" clId="{5ED52456-FE4F-4131-AD3F-16A5D5BF9166}" dt="2023-07-26T14:20:16.874" v="6697"/>
          <ac:spMkLst>
            <pc:docMk/>
            <pc:sldMk cId="1942292868" sldId="266"/>
            <ac:spMk id="28" creationId="{F97E7EA2-EDCD-47E9-81BC-415C606D1B58}"/>
          </ac:spMkLst>
        </pc:spChg>
        <pc:spChg chg="mod">
          <ac:chgData name="Şevket Ay" userId="e470e07b9676bbfc" providerId="LiveId" clId="{5ED52456-FE4F-4131-AD3F-16A5D5BF9166}" dt="2023-07-26T14:20:39.651" v="6699" actId="26606"/>
          <ac:spMkLst>
            <pc:docMk/>
            <pc:sldMk cId="1942292868" sldId="266"/>
            <ac:spMk id="29" creationId="{AA077C76-4AF2-342F-65EC-47DA60CE1215}"/>
          </ac:spMkLst>
        </pc:spChg>
        <pc:spChg chg="add">
          <ac:chgData name="Şevket Ay" userId="e470e07b9676bbfc" providerId="LiveId" clId="{5ED52456-FE4F-4131-AD3F-16A5D5BF9166}" dt="2023-07-26T14:20:39.651" v="6699" actId="26606"/>
          <ac:spMkLst>
            <pc:docMk/>
            <pc:sldMk cId="1942292868" sldId="266"/>
            <ac:spMk id="34" creationId="{B1595A09-E336-4D1B-9B3A-06A2287A54E2}"/>
          </ac:spMkLst>
        </pc:spChg>
        <pc:spChg chg="add">
          <ac:chgData name="Şevket Ay" userId="e470e07b9676bbfc" providerId="LiveId" clId="{5ED52456-FE4F-4131-AD3F-16A5D5BF9166}" dt="2023-07-26T14:20:39.651" v="6699" actId="26606"/>
          <ac:spMkLst>
            <pc:docMk/>
            <pc:sldMk cId="1942292868" sldId="266"/>
            <ac:spMk id="36" creationId="{3540989C-C7B8-473B-BF87-6F2DA6A90006}"/>
          </ac:spMkLst>
        </pc:spChg>
        <pc:picChg chg="mod ord">
          <ac:chgData name="Şevket Ay" userId="e470e07b9676bbfc" providerId="LiveId" clId="{5ED52456-FE4F-4131-AD3F-16A5D5BF9166}" dt="2023-07-26T14:20:39.651" v="6699" actId="26606"/>
          <ac:picMkLst>
            <pc:docMk/>
            <pc:sldMk cId="1942292868" sldId="266"/>
            <ac:picMk id="27" creationId="{BE220DE7-12C5-753B-2DB7-D11BB7319578}"/>
          </ac:picMkLst>
        </pc:picChg>
      </pc:sldChg>
      <pc:sldChg chg="addSp modSp add mod setBg">
        <pc:chgData name="Şevket Ay" userId="e470e07b9676bbfc" providerId="LiveId" clId="{5ED52456-FE4F-4131-AD3F-16A5D5BF9166}" dt="2023-07-24T13:38:45.788" v="1687" actId="255"/>
        <pc:sldMkLst>
          <pc:docMk/>
          <pc:sldMk cId="1113082849" sldId="267"/>
        </pc:sldMkLst>
        <pc:spChg chg="mod">
          <ac:chgData name="Şevket Ay" userId="e470e07b9676bbfc" providerId="LiveId" clId="{5ED52456-FE4F-4131-AD3F-16A5D5BF9166}" dt="2023-07-24T13:38:45.788" v="1687" actId="255"/>
          <ac:spMkLst>
            <pc:docMk/>
            <pc:sldMk cId="1113082849" sldId="267"/>
            <ac:spMk id="2" creationId="{2EB2FBA6-0A3C-9DCA-F2DE-22C9862FF1D8}"/>
          </ac:spMkLst>
        </pc:spChg>
        <pc:spChg chg="mod">
          <ac:chgData name="Şevket Ay" userId="e470e07b9676bbfc" providerId="LiveId" clId="{5ED52456-FE4F-4131-AD3F-16A5D5BF9166}" dt="2023-07-24T13:38:33.487" v="1685" actId="2711"/>
          <ac:spMkLst>
            <pc:docMk/>
            <pc:sldMk cId="1113082849" sldId="267"/>
            <ac:spMk id="3" creationId="{C92F966D-1D66-5DC7-C8D9-5219BE96CEC5}"/>
          </ac:spMkLst>
        </pc:spChg>
        <pc:spChg chg="add">
          <ac:chgData name="Şevket Ay" userId="e470e07b9676bbfc" providerId="LiveId" clId="{5ED52456-FE4F-4131-AD3F-16A5D5BF9166}" dt="2023-07-24T12:28:22.436" v="799" actId="26606"/>
          <ac:spMkLst>
            <pc:docMk/>
            <pc:sldMk cId="1113082849" sldId="267"/>
            <ac:spMk id="12" creationId="{352BEC0E-22F8-46D0-9632-375DB541B06C}"/>
          </ac:spMkLst>
        </pc:spChg>
        <pc:spChg chg="add">
          <ac:chgData name="Şevket Ay" userId="e470e07b9676bbfc" providerId="LiveId" clId="{5ED52456-FE4F-4131-AD3F-16A5D5BF9166}" dt="2023-07-24T12:28:22.436" v="799" actId="26606"/>
          <ac:spMkLst>
            <pc:docMk/>
            <pc:sldMk cId="1113082849" sldId="267"/>
            <ac:spMk id="14" creationId="{3FCFB1DE-0B7E-48CC-BA90-B2AB0889F9D6}"/>
          </ac:spMkLst>
        </pc:spChg>
        <pc:picChg chg="mod ord">
          <ac:chgData name="Şevket Ay" userId="e470e07b9676bbfc" providerId="LiveId" clId="{5ED52456-FE4F-4131-AD3F-16A5D5BF9166}" dt="2023-07-24T12:29:20.825" v="823" actId="14100"/>
          <ac:picMkLst>
            <pc:docMk/>
            <pc:sldMk cId="1113082849" sldId="267"/>
            <ac:picMk id="5" creationId="{1C8F5A8A-596D-78CE-81CE-8EA42CDA7910}"/>
          </ac:picMkLst>
        </pc:picChg>
        <pc:picChg chg="mod">
          <ac:chgData name="Şevket Ay" userId="e470e07b9676bbfc" providerId="LiveId" clId="{5ED52456-FE4F-4131-AD3F-16A5D5BF9166}" dt="2023-07-24T12:28:41.307" v="804" actId="14100"/>
          <ac:picMkLst>
            <pc:docMk/>
            <pc:sldMk cId="1113082849" sldId="267"/>
            <ac:picMk id="7" creationId="{4158DE16-7C1E-A09D-4DD5-DAC976DA0989}"/>
          </ac:picMkLst>
        </pc:picChg>
      </pc:sldChg>
      <pc:sldChg chg="addSp delSp modSp new mod setBg modNotesTx">
        <pc:chgData name="Şevket Ay" userId="e470e07b9676bbfc" providerId="LiveId" clId="{5ED52456-FE4F-4131-AD3F-16A5D5BF9166}" dt="2023-07-24T12:57:16.118" v="1448"/>
        <pc:sldMkLst>
          <pc:docMk/>
          <pc:sldMk cId="2481978265" sldId="268"/>
        </pc:sldMkLst>
        <pc:spChg chg="mod">
          <ac:chgData name="Şevket Ay" userId="e470e07b9676bbfc" providerId="LiveId" clId="{5ED52456-FE4F-4131-AD3F-16A5D5BF9166}" dt="2023-07-24T12:41:27.379" v="1109" actId="26606"/>
          <ac:spMkLst>
            <pc:docMk/>
            <pc:sldMk cId="2481978265" sldId="268"/>
            <ac:spMk id="2" creationId="{8491648C-918C-0B4B-187E-0CF4AD54598C}"/>
          </ac:spMkLst>
        </pc:spChg>
        <pc:spChg chg="del mod">
          <ac:chgData name="Şevket Ay" userId="e470e07b9676bbfc" providerId="LiveId" clId="{5ED52456-FE4F-4131-AD3F-16A5D5BF9166}" dt="2023-07-24T12:41:27.379" v="1109" actId="26606"/>
          <ac:spMkLst>
            <pc:docMk/>
            <pc:sldMk cId="2481978265" sldId="268"/>
            <ac:spMk id="3" creationId="{8EE612EB-3ED4-5419-3A20-7186BF80FD53}"/>
          </ac:spMkLst>
        </pc:spChg>
        <pc:spChg chg="add">
          <ac:chgData name="Şevket Ay" userId="e470e07b9676bbfc" providerId="LiveId" clId="{5ED52456-FE4F-4131-AD3F-16A5D5BF9166}" dt="2023-07-24T12:41:27.379" v="1109" actId="26606"/>
          <ac:spMkLst>
            <pc:docMk/>
            <pc:sldMk cId="2481978265" sldId="268"/>
            <ac:spMk id="10" creationId="{B50AB553-2A96-4A92-96F2-93548E096954}"/>
          </ac:spMkLst>
        </pc:spChg>
        <pc:graphicFrameChg chg="add mod">
          <ac:chgData name="Şevket Ay" userId="e470e07b9676bbfc" providerId="LiveId" clId="{5ED52456-FE4F-4131-AD3F-16A5D5BF9166}" dt="2023-07-24T12:57:16.118" v="1448"/>
          <ac:graphicFrameMkLst>
            <pc:docMk/>
            <pc:sldMk cId="2481978265" sldId="268"/>
            <ac:graphicFrameMk id="5" creationId="{7527ADB6-F900-DF72-0FF2-50912B12E59E}"/>
          </ac:graphicFrameMkLst>
        </pc:graphicFrameChg>
        <pc:picChg chg="add mod">
          <ac:chgData name="Şevket Ay" userId="e470e07b9676bbfc" providerId="LiveId" clId="{5ED52456-FE4F-4131-AD3F-16A5D5BF9166}" dt="2023-07-24T12:41:53.570" v="1111" actId="27614"/>
          <ac:picMkLst>
            <pc:docMk/>
            <pc:sldMk cId="2481978265" sldId="268"/>
            <ac:picMk id="6" creationId="{594BDC6B-C7B0-A72B-8BA5-E1D08235C663}"/>
          </ac:picMkLst>
        </pc:picChg>
      </pc:sldChg>
      <pc:sldChg chg="addSp modSp new mod setBg modNotesTx">
        <pc:chgData name="Şevket Ay" userId="e470e07b9676bbfc" providerId="LiveId" clId="{5ED52456-FE4F-4131-AD3F-16A5D5BF9166}" dt="2023-07-24T13:00:31.906" v="1533" actId="20577"/>
        <pc:sldMkLst>
          <pc:docMk/>
          <pc:sldMk cId="2258029182" sldId="269"/>
        </pc:sldMkLst>
        <pc:spChg chg="mod">
          <ac:chgData name="Şevket Ay" userId="e470e07b9676bbfc" providerId="LiveId" clId="{5ED52456-FE4F-4131-AD3F-16A5D5BF9166}" dt="2023-07-24T12:55:14.610" v="1166" actId="2711"/>
          <ac:spMkLst>
            <pc:docMk/>
            <pc:sldMk cId="2258029182" sldId="269"/>
            <ac:spMk id="2" creationId="{F885792D-1872-AA92-C6D6-6075FC0CF7E3}"/>
          </ac:spMkLst>
        </pc:spChg>
        <pc:spChg chg="mod">
          <ac:chgData name="Şevket Ay" userId="e470e07b9676bbfc" providerId="LiveId" clId="{5ED52456-FE4F-4131-AD3F-16A5D5BF9166}" dt="2023-07-24T12:55:17.592" v="1167" actId="207"/>
          <ac:spMkLst>
            <pc:docMk/>
            <pc:sldMk cId="2258029182" sldId="269"/>
            <ac:spMk id="3" creationId="{825B7DEC-8DFA-C8D7-DD3C-D57C875F44A9}"/>
          </ac:spMkLst>
        </pc:spChg>
        <pc:spChg chg="add">
          <ac:chgData name="Şevket Ay" userId="e470e07b9676bbfc" providerId="LiveId" clId="{5ED52456-FE4F-4131-AD3F-16A5D5BF9166}" dt="2023-07-24T12:54:13.076" v="1162" actId="26606"/>
          <ac:spMkLst>
            <pc:docMk/>
            <pc:sldMk cId="2258029182" sldId="269"/>
            <ac:spMk id="10" creationId="{EDDBB197-D710-4A4F-A9CA-FD2177498BE8}"/>
          </ac:spMkLst>
        </pc:spChg>
        <pc:spChg chg="add">
          <ac:chgData name="Şevket Ay" userId="e470e07b9676bbfc" providerId="LiveId" clId="{5ED52456-FE4F-4131-AD3F-16A5D5BF9166}" dt="2023-07-24T12:54:13.076" v="1162" actId="26606"/>
          <ac:spMkLst>
            <pc:docMk/>
            <pc:sldMk cId="2258029182" sldId="269"/>
            <ac:spMk id="12" creationId="{975D1CFA-2CDB-4B64-BD9F-85744E8DA12F}"/>
          </ac:spMkLst>
        </pc:spChg>
        <pc:grpChg chg="add">
          <ac:chgData name="Şevket Ay" userId="e470e07b9676bbfc" providerId="LiveId" clId="{5ED52456-FE4F-4131-AD3F-16A5D5BF9166}" dt="2023-07-24T12:54:13.076" v="1162" actId="26606"/>
          <ac:grpSpMkLst>
            <pc:docMk/>
            <pc:sldMk cId="2258029182" sldId="269"/>
            <ac:grpSpMk id="14" creationId="{25EE5136-01F1-466C-962D-BA9B4C6757AA}"/>
          </ac:grpSpMkLst>
        </pc:grpChg>
        <pc:picChg chg="add mod">
          <ac:chgData name="Şevket Ay" userId="e470e07b9676bbfc" providerId="LiveId" clId="{5ED52456-FE4F-4131-AD3F-16A5D5BF9166}" dt="2023-07-24T12:55:04.396" v="1163" actId="14826"/>
          <ac:picMkLst>
            <pc:docMk/>
            <pc:sldMk cId="2258029182" sldId="269"/>
            <ac:picMk id="7" creationId="{1B9F3302-682B-9484-869A-EB7E46F762DC}"/>
          </ac:picMkLst>
        </pc:picChg>
      </pc:sldChg>
      <pc:sldChg chg="addSp delSp modSp new mod setBg modNotesTx">
        <pc:chgData name="Şevket Ay" userId="e470e07b9676bbfc" providerId="LiveId" clId="{5ED52456-FE4F-4131-AD3F-16A5D5BF9166}" dt="2023-07-24T13:01:53.105" v="1645" actId="5793"/>
        <pc:sldMkLst>
          <pc:docMk/>
          <pc:sldMk cId="3171869443" sldId="270"/>
        </pc:sldMkLst>
        <pc:spChg chg="mod">
          <ac:chgData name="Şevket Ay" userId="e470e07b9676bbfc" providerId="LiveId" clId="{5ED52456-FE4F-4131-AD3F-16A5D5BF9166}" dt="2023-07-24T13:00:11.981" v="1532" actId="26606"/>
          <ac:spMkLst>
            <pc:docMk/>
            <pc:sldMk cId="3171869443" sldId="270"/>
            <ac:spMk id="2" creationId="{FAC16CCA-70CE-97E5-1988-1988FCE0E6AC}"/>
          </ac:spMkLst>
        </pc:spChg>
        <pc:spChg chg="del mod">
          <ac:chgData name="Şevket Ay" userId="e470e07b9676bbfc" providerId="LiveId" clId="{5ED52456-FE4F-4131-AD3F-16A5D5BF9166}" dt="2023-07-24T12:59:39.401" v="1529" actId="26606"/>
          <ac:spMkLst>
            <pc:docMk/>
            <pc:sldMk cId="3171869443" sldId="270"/>
            <ac:spMk id="3" creationId="{E67B28E4-D6F6-9E28-61F1-0C0E4708C6CA}"/>
          </ac:spMkLst>
        </pc:spChg>
        <pc:spChg chg="add">
          <ac:chgData name="Şevket Ay" userId="e470e07b9676bbfc" providerId="LiveId" clId="{5ED52456-FE4F-4131-AD3F-16A5D5BF9166}" dt="2023-07-24T13:00:11.981" v="1532" actId="26606"/>
          <ac:spMkLst>
            <pc:docMk/>
            <pc:sldMk cId="3171869443" sldId="270"/>
            <ac:spMk id="10" creationId="{1D63C574-BFD2-41A1-A567-B0C3CC7FDD4F}"/>
          </ac:spMkLst>
        </pc:spChg>
        <pc:spChg chg="add">
          <ac:chgData name="Şevket Ay" userId="e470e07b9676bbfc" providerId="LiveId" clId="{5ED52456-FE4F-4131-AD3F-16A5D5BF9166}" dt="2023-07-24T13:00:11.981" v="1532" actId="26606"/>
          <ac:spMkLst>
            <pc:docMk/>
            <pc:sldMk cId="3171869443" sldId="270"/>
            <ac:spMk id="12" creationId="{E2A46BAB-8C31-42B2-90E8-B26DD3E81D37}"/>
          </ac:spMkLst>
        </pc:spChg>
        <pc:grpChg chg="add">
          <ac:chgData name="Şevket Ay" userId="e470e07b9676bbfc" providerId="LiveId" clId="{5ED52456-FE4F-4131-AD3F-16A5D5BF9166}" dt="2023-07-24T13:00:11.981" v="1532" actId="26606"/>
          <ac:grpSpMkLst>
            <pc:docMk/>
            <pc:sldMk cId="3171869443" sldId="270"/>
            <ac:grpSpMk id="14" creationId="{B3F7A3C7-0737-4E57-B30E-8EEFE638B401}"/>
          </ac:grpSpMkLst>
        </pc:grpChg>
        <pc:grpChg chg="add">
          <ac:chgData name="Şevket Ay" userId="e470e07b9676bbfc" providerId="LiveId" clId="{5ED52456-FE4F-4131-AD3F-16A5D5BF9166}" dt="2023-07-24T13:00:11.981" v="1532" actId="26606"/>
          <ac:grpSpMkLst>
            <pc:docMk/>
            <pc:sldMk cId="3171869443" sldId="270"/>
            <ac:grpSpMk id="18" creationId="{43F5E015-E085-4624-B431-B42414448684}"/>
          </ac:grpSpMkLst>
        </pc:grpChg>
        <pc:graphicFrameChg chg="add mod modGraphic">
          <ac:chgData name="Şevket Ay" userId="e470e07b9676bbfc" providerId="LiveId" clId="{5ED52456-FE4F-4131-AD3F-16A5D5BF9166}" dt="2023-07-24T13:00:57.200" v="1534" actId="14100"/>
          <ac:graphicFrameMkLst>
            <pc:docMk/>
            <pc:sldMk cId="3171869443" sldId="270"/>
            <ac:graphicFrameMk id="5" creationId="{F0CE9D47-8CEC-0299-4A6A-5E65E9C5255D}"/>
          </ac:graphicFrameMkLst>
        </pc:graphicFrameChg>
      </pc:sldChg>
      <pc:sldChg chg="addSp delSp modSp new mod setBg">
        <pc:chgData name="Şevket Ay" userId="e470e07b9676bbfc" providerId="LiveId" clId="{5ED52456-FE4F-4131-AD3F-16A5D5BF9166}" dt="2023-07-24T13:45:38.767" v="1704" actId="26606"/>
        <pc:sldMkLst>
          <pc:docMk/>
          <pc:sldMk cId="3225587483" sldId="271"/>
        </pc:sldMkLst>
        <pc:spChg chg="mod">
          <ac:chgData name="Şevket Ay" userId="e470e07b9676bbfc" providerId="LiveId" clId="{5ED52456-FE4F-4131-AD3F-16A5D5BF9166}" dt="2023-07-24T13:45:38.767" v="1704" actId="26606"/>
          <ac:spMkLst>
            <pc:docMk/>
            <pc:sldMk cId="3225587483" sldId="271"/>
            <ac:spMk id="2" creationId="{1633DFD8-BC0D-0FD9-C87A-45285C1FD272}"/>
          </ac:spMkLst>
        </pc:spChg>
        <pc:spChg chg="del">
          <ac:chgData name="Şevket Ay" userId="e470e07b9676bbfc" providerId="LiveId" clId="{5ED52456-FE4F-4131-AD3F-16A5D5BF9166}" dt="2023-07-24T13:36:29.341" v="1646" actId="22"/>
          <ac:spMkLst>
            <pc:docMk/>
            <pc:sldMk cId="3225587483" sldId="271"/>
            <ac:spMk id="3" creationId="{60885330-D68E-BC02-A225-A4AF40B4A440}"/>
          </ac:spMkLst>
        </pc:spChg>
        <pc:spChg chg="add del mod">
          <ac:chgData name="Şevket Ay" userId="e470e07b9676bbfc" providerId="LiveId" clId="{5ED52456-FE4F-4131-AD3F-16A5D5BF9166}" dt="2023-07-24T13:42:10.705" v="1693"/>
          <ac:spMkLst>
            <pc:docMk/>
            <pc:sldMk cId="3225587483" sldId="271"/>
            <ac:spMk id="7" creationId="{C4170391-5C98-A1ED-C80F-CFBE2A6BF6A3}"/>
          </ac:spMkLst>
        </pc:spChg>
        <pc:spChg chg="add del">
          <ac:chgData name="Şevket Ay" userId="e470e07b9676bbfc" providerId="LiveId" clId="{5ED52456-FE4F-4131-AD3F-16A5D5BF9166}" dt="2023-07-24T13:44:58.999" v="1695" actId="26606"/>
          <ac:spMkLst>
            <pc:docMk/>
            <pc:sldMk cId="3225587483" sldId="271"/>
            <ac:spMk id="1031" creationId="{A8384FB5-9ADC-4DDC-881B-597D56F5B15D}"/>
          </ac:spMkLst>
        </pc:spChg>
        <pc:spChg chg="add del">
          <ac:chgData name="Şevket Ay" userId="e470e07b9676bbfc" providerId="LiveId" clId="{5ED52456-FE4F-4131-AD3F-16A5D5BF9166}" dt="2023-07-24T13:44:58.999" v="1695" actId="26606"/>
          <ac:spMkLst>
            <pc:docMk/>
            <pc:sldMk cId="3225587483" sldId="271"/>
            <ac:spMk id="1033" creationId="{91E5A9A7-95C6-4F4F-B00E-C82E07FE62EF}"/>
          </ac:spMkLst>
        </pc:spChg>
        <pc:spChg chg="add del">
          <ac:chgData name="Şevket Ay" userId="e470e07b9676bbfc" providerId="LiveId" clId="{5ED52456-FE4F-4131-AD3F-16A5D5BF9166}" dt="2023-07-24T13:44:58.999" v="1695" actId="26606"/>
          <ac:spMkLst>
            <pc:docMk/>
            <pc:sldMk cId="3225587483" sldId="271"/>
            <ac:spMk id="1035" creationId="{D07DD2DE-F619-49DD-B5E7-03A290FF4ED1}"/>
          </ac:spMkLst>
        </pc:spChg>
        <pc:spChg chg="add del">
          <ac:chgData name="Şevket Ay" userId="e470e07b9676bbfc" providerId="LiveId" clId="{5ED52456-FE4F-4131-AD3F-16A5D5BF9166}" dt="2023-07-24T13:44:58.999" v="1695" actId="26606"/>
          <ac:spMkLst>
            <pc:docMk/>
            <pc:sldMk cId="3225587483" sldId="271"/>
            <ac:spMk id="1037" creationId="{85149191-5F60-4A28-AAFF-039F96B0F3EC}"/>
          </ac:spMkLst>
        </pc:spChg>
        <pc:spChg chg="add del">
          <ac:chgData name="Şevket Ay" userId="e470e07b9676bbfc" providerId="LiveId" clId="{5ED52456-FE4F-4131-AD3F-16A5D5BF9166}" dt="2023-07-24T13:44:58.999" v="1695" actId="26606"/>
          <ac:spMkLst>
            <pc:docMk/>
            <pc:sldMk cId="3225587483" sldId="271"/>
            <ac:spMk id="1039" creationId="{F8260ED5-17F7-4158-B241-D51DD4CF1B7E}"/>
          </ac:spMkLst>
        </pc:spChg>
        <pc:spChg chg="add del">
          <ac:chgData name="Şevket Ay" userId="e470e07b9676bbfc" providerId="LiveId" clId="{5ED52456-FE4F-4131-AD3F-16A5D5BF9166}" dt="2023-07-24T13:45:38.767" v="1704" actId="26606"/>
          <ac:spMkLst>
            <pc:docMk/>
            <pc:sldMk cId="3225587483" sldId="271"/>
            <ac:spMk id="1044" creationId="{A4AC5506-6312-4701-8D3C-40187889A947}"/>
          </ac:spMkLst>
        </pc:spChg>
        <pc:spChg chg="add">
          <ac:chgData name="Şevket Ay" userId="e470e07b9676bbfc" providerId="LiveId" clId="{5ED52456-FE4F-4131-AD3F-16A5D5BF9166}" dt="2023-07-24T13:45:38.767" v="1704" actId="26606"/>
          <ac:spMkLst>
            <pc:docMk/>
            <pc:sldMk cId="3225587483" sldId="271"/>
            <ac:spMk id="1049" creationId="{A8384FB5-9ADC-4DDC-881B-597D56F5B15D}"/>
          </ac:spMkLst>
        </pc:spChg>
        <pc:spChg chg="add">
          <ac:chgData name="Şevket Ay" userId="e470e07b9676bbfc" providerId="LiveId" clId="{5ED52456-FE4F-4131-AD3F-16A5D5BF9166}" dt="2023-07-24T13:45:38.767" v="1704" actId="26606"/>
          <ac:spMkLst>
            <pc:docMk/>
            <pc:sldMk cId="3225587483" sldId="271"/>
            <ac:spMk id="1051" creationId="{91E5A9A7-95C6-4F4F-B00E-C82E07FE62EF}"/>
          </ac:spMkLst>
        </pc:spChg>
        <pc:spChg chg="add">
          <ac:chgData name="Şevket Ay" userId="e470e07b9676bbfc" providerId="LiveId" clId="{5ED52456-FE4F-4131-AD3F-16A5D5BF9166}" dt="2023-07-24T13:45:38.767" v="1704" actId="26606"/>
          <ac:spMkLst>
            <pc:docMk/>
            <pc:sldMk cId="3225587483" sldId="271"/>
            <ac:spMk id="1053" creationId="{D07DD2DE-F619-49DD-B5E7-03A290FF4ED1}"/>
          </ac:spMkLst>
        </pc:spChg>
        <pc:spChg chg="add">
          <ac:chgData name="Şevket Ay" userId="e470e07b9676bbfc" providerId="LiveId" clId="{5ED52456-FE4F-4131-AD3F-16A5D5BF9166}" dt="2023-07-24T13:45:38.767" v="1704" actId="26606"/>
          <ac:spMkLst>
            <pc:docMk/>
            <pc:sldMk cId="3225587483" sldId="271"/>
            <ac:spMk id="1055" creationId="{85149191-5F60-4A28-AAFF-039F96B0F3EC}"/>
          </ac:spMkLst>
        </pc:spChg>
        <pc:spChg chg="add">
          <ac:chgData name="Şevket Ay" userId="e470e07b9676bbfc" providerId="LiveId" clId="{5ED52456-FE4F-4131-AD3F-16A5D5BF9166}" dt="2023-07-24T13:45:38.767" v="1704" actId="26606"/>
          <ac:spMkLst>
            <pc:docMk/>
            <pc:sldMk cId="3225587483" sldId="271"/>
            <ac:spMk id="1057" creationId="{F8260ED5-17F7-4158-B241-D51DD4CF1B7E}"/>
          </ac:spMkLst>
        </pc:spChg>
        <pc:picChg chg="add del mod ord">
          <ac:chgData name="Şevket Ay" userId="e470e07b9676bbfc" providerId="LiveId" clId="{5ED52456-FE4F-4131-AD3F-16A5D5BF9166}" dt="2023-07-24T13:37:00.834" v="1673" actId="478"/>
          <ac:picMkLst>
            <pc:docMk/>
            <pc:sldMk cId="3225587483" sldId="271"/>
            <ac:picMk id="5" creationId="{E28AB09C-E9A3-6815-2C01-2BAF18803C63}"/>
          </ac:picMkLst>
        </pc:picChg>
        <pc:picChg chg="add mod">
          <ac:chgData name="Şevket Ay" userId="e470e07b9676bbfc" providerId="LiveId" clId="{5ED52456-FE4F-4131-AD3F-16A5D5BF9166}" dt="2023-07-24T13:45:38.767" v="1704" actId="26606"/>
          <ac:picMkLst>
            <pc:docMk/>
            <pc:sldMk cId="3225587483" sldId="271"/>
            <ac:picMk id="1026" creationId="{00822013-3681-6A28-0400-EC70B04E8765}"/>
          </ac:picMkLst>
        </pc:picChg>
      </pc:sldChg>
      <pc:sldChg chg="addSp delSp modSp new mod setBg">
        <pc:chgData name="Şevket Ay" userId="e470e07b9676bbfc" providerId="LiveId" clId="{5ED52456-FE4F-4131-AD3F-16A5D5BF9166}" dt="2023-07-24T13:39:54.927" v="1692" actId="26606"/>
        <pc:sldMkLst>
          <pc:docMk/>
          <pc:sldMk cId="74816845" sldId="272"/>
        </pc:sldMkLst>
        <pc:spChg chg="mod">
          <ac:chgData name="Şevket Ay" userId="e470e07b9676bbfc" providerId="LiveId" clId="{5ED52456-FE4F-4131-AD3F-16A5D5BF9166}" dt="2023-07-24T13:39:54.927" v="1692" actId="26606"/>
          <ac:spMkLst>
            <pc:docMk/>
            <pc:sldMk cId="74816845" sldId="272"/>
            <ac:spMk id="2" creationId="{2FEFA0D1-6E1E-52F2-774F-1AFDAACDDBC5}"/>
          </ac:spMkLst>
        </pc:spChg>
        <pc:spChg chg="del">
          <ac:chgData name="Şevket Ay" userId="e470e07b9676bbfc" providerId="LiveId" clId="{5ED52456-FE4F-4131-AD3F-16A5D5BF9166}" dt="2023-07-24T13:38:18.851" v="1675" actId="931"/>
          <ac:spMkLst>
            <pc:docMk/>
            <pc:sldMk cId="74816845" sldId="272"/>
            <ac:spMk id="3" creationId="{FFE215BB-F728-AD63-54CA-43757A78C949}"/>
          </ac:spMkLst>
        </pc:spChg>
        <pc:spChg chg="add del">
          <ac:chgData name="Şevket Ay" userId="e470e07b9676bbfc" providerId="LiveId" clId="{5ED52456-FE4F-4131-AD3F-16A5D5BF9166}" dt="2023-07-24T13:39:54.927" v="1692" actId="26606"/>
          <ac:spMkLst>
            <pc:docMk/>
            <pc:sldMk cId="74816845" sldId="272"/>
            <ac:spMk id="10" creationId="{A4AC5506-6312-4701-8D3C-40187889A947}"/>
          </ac:spMkLst>
        </pc:spChg>
        <pc:spChg chg="add">
          <ac:chgData name="Şevket Ay" userId="e470e07b9676bbfc" providerId="LiveId" clId="{5ED52456-FE4F-4131-AD3F-16A5D5BF9166}" dt="2023-07-24T13:39:54.927" v="1692" actId="26606"/>
          <ac:spMkLst>
            <pc:docMk/>
            <pc:sldMk cId="74816845" sldId="272"/>
            <ac:spMk id="15" creationId="{A8384FB5-9ADC-4DDC-881B-597D56F5B15D}"/>
          </ac:spMkLst>
        </pc:spChg>
        <pc:spChg chg="add">
          <ac:chgData name="Şevket Ay" userId="e470e07b9676bbfc" providerId="LiveId" clId="{5ED52456-FE4F-4131-AD3F-16A5D5BF9166}" dt="2023-07-24T13:39:54.927" v="1692" actId="26606"/>
          <ac:spMkLst>
            <pc:docMk/>
            <pc:sldMk cId="74816845" sldId="272"/>
            <ac:spMk id="17" creationId="{1199E1B1-A8C0-4FE8-A5A8-1CB41D69F857}"/>
          </ac:spMkLst>
        </pc:spChg>
        <pc:spChg chg="add">
          <ac:chgData name="Şevket Ay" userId="e470e07b9676bbfc" providerId="LiveId" clId="{5ED52456-FE4F-4131-AD3F-16A5D5BF9166}" dt="2023-07-24T13:39:54.927" v="1692" actId="26606"/>
          <ac:spMkLst>
            <pc:docMk/>
            <pc:sldMk cId="74816845" sldId="272"/>
            <ac:spMk id="19" creationId="{84A8DE83-DE75-4B41-9DB4-A7EC0B0DEC0B}"/>
          </ac:spMkLst>
        </pc:spChg>
        <pc:spChg chg="add">
          <ac:chgData name="Şevket Ay" userId="e470e07b9676bbfc" providerId="LiveId" clId="{5ED52456-FE4F-4131-AD3F-16A5D5BF9166}" dt="2023-07-24T13:39:54.927" v="1692" actId="26606"/>
          <ac:spMkLst>
            <pc:docMk/>
            <pc:sldMk cId="74816845" sldId="272"/>
            <ac:spMk id="21" creationId="{A7009A0A-BEF5-4EAC-AF15-E4F9F002E239}"/>
          </ac:spMkLst>
        </pc:spChg>
        <pc:picChg chg="add mod">
          <ac:chgData name="Şevket Ay" userId="e470e07b9676bbfc" providerId="LiveId" clId="{5ED52456-FE4F-4131-AD3F-16A5D5BF9166}" dt="2023-07-24T13:39:54.927" v="1692" actId="26606"/>
          <ac:picMkLst>
            <pc:docMk/>
            <pc:sldMk cId="74816845" sldId="272"/>
            <ac:picMk id="5" creationId="{934FF221-D31F-106D-49CA-9B309A6D96A4}"/>
          </ac:picMkLst>
        </pc:picChg>
      </pc:sldChg>
      <pc:sldChg chg="addSp delSp modSp new mod setBg modNotesTx">
        <pc:chgData name="Şevket Ay" userId="e470e07b9676bbfc" providerId="LiveId" clId="{5ED52456-FE4F-4131-AD3F-16A5D5BF9166}" dt="2023-07-25T08:06:10.158" v="1799" actId="255"/>
        <pc:sldMkLst>
          <pc:docMk/>
          <pc:sldMk cId="465819546" sldId="273"/>
        </pc:sldMkLst>
        <pc:spChg chg="mod">
          <ac:chgData name="Şevket Ay" userId="e470e07b9676bbfc" providerId="LiveId" clId="{5ED52456-FE4F-4131-AD3F-16A5D5BF9166}" dt="2023-07-25T08:06:03.441" v="1798" actId="2711"/>
          <ac:spMkLst>
            <pc:docMk/>
            <pc:sldMk cId="465819546" sldId="273"/>
            <ac:spMk id="2" creationId="{E47E2C2C-3BCD-67BF-0D35-B7D9400CCB23}"/>
          </ac:spMkLst>
        </pc:spChg>
        <pc:spChg chg="mod ord">
          <ac:chgData name="Şevket Ay" userId="e470e07b9676bbfc" providerId="LiveId" clId="{5ED52456-FE4F-4131-AD3F-16A5D5BF9166}" dt="2023-07-25T08:06:10.158" v="1799" actId="255"/>
          <ac:spMkLst>
            <pc:docMk/>
            <pc:sldMk cId="465819546" sldId="273"/>
            <ac:spMk id="3" creationId="{4596EE17-1E4C-F532-4E95-2778D7F43705}"/>
          </ac:spMkLst>
        </pc:spChg>
        <pc:spChg chg="add del">
          <ac:chgData name="Şevket Ay" userId="e470e07b9676bbfc" providerId="LiveId" clId="{5ED52456-FE4F-4131-AD3F-16A5D5BF9166}" dt="2023-07-25T08:04:54.152" v="1760" actId="26606"/>
          <ac:spMkLst>
            <pc:docMk/>
            <pc:sldMk cId="465819546" sldId="273"/>
            <ac:spMk id="2055" creationId="{F821940F-7A1D-4ACC-85B4-A932898ABB37}"/>
          </ac:spMkLst>
        </pc:spChg>
        <pc:spChg chg="add del">
          <ac:chgData name="Şevket Ay" userId="e470e07b9676bbfc" providerId="LiveId" clId="{5ED52456-FE4F-4131-AD3F-16A5D5BF9166}" dt="2023-07-25T08:04:54.152" v="1760" actId="26606"/>
          <ac:spMkLst>
            <pc:docMk/>
            <pc:sldMk cId="465819546" sldId="273"/>
            <ac:spMk id="2057" creationId="{16674508-81D3-48CF-96BF-7FC60EAA572A}"/>
          </ac:spMkLst>
        </pc:spChg>
        <pc:spChg chg="add del">
          <ac:chgData name="Şevket Ay" userId="e470e07b9676bbfc" providerId="LiveId" clId="{5ED52456-FE4F-4131-AD3F-16A5D5BF9166}" dt="2023-07-25T08:04:45.030" v="1753" actId="26606"/>
          <ac:spMkLst>
            <pc:docMk/>
            <pc:sldMk cId="465819546" sldId="273"/>
            <ac:spMk id="2062" creationId="{A8908DB7-C3A6-4FCB-9820-CEE02B398C4A}"/>
          </ac:spMkLst>
        </pc:spChg>
        <pc:spChg chg="add del">
          <ac:chgData name="Şevket Ay" userId="e470e07b9676bbfc" providerId="LiveId" clId="{5ED52456-FE4F-4131-AD3F-16A5D5BF9166}" dt="2023-07-25T08:04:45.030" v="1753" actId="26606"/>
          <ac:spMkLst>
            <pc:docMk/>
            <pc:sldMk cId="465819546" sldId="273"/>
            <ac:spMk id="2064" creationId="{535742DD-1B16-4E9D-B715-0D74B4574A68}"/>
          </ac:spMkLst>
        </pc:spChg>
        <pc:spChg chg="add del">
          <ac:chgData name="Şevket Ay" userId="e470e07b9676bbfc" providerId="LiveId" clId="{5ED52456-FE4F-4131-AD3F-16A5D5BF9166}" dt="2023-07-25T08:04:48.632" v="1755" actId="26606"/>
          <ac:spMkLst>
            <pc:docMk/>
            <pc:sldMk cId="465819546" sldId="273"/>
            <ac:spMk id="2066" creationId="{9A0D773F-7A7D-4DBB-9DEA-86BB8B8F4BC8}"/>
          </ac:spMkLst>
        </pc:spChg>
        <pc:spChg chg="add del">
          <ac:chgData name="Şevket Ay" userId="e470e07b9676bbfc" providerId="LiveId" clId="{5ED52456-FE4F-4131-AD3F-16A5D5BF9166}" dt="2023-07-25T08:04:48.632" v="1755" actId="26606"/>
          <ac:spMkLst>
            <pc:docMk/>
            <pc:sldMk cId="465819546" sldId="273"/>
            <ac:spMk id="2067" creationId="{7FF47CB7-972F-479F-A36D-9E72D26EC8DA}"/>
          </ac:spMkLst>
        </pc:spChg>
        <pc:spChg chg="add del">
          <ac:chgData name="Şevket Ay" userId="e470e07b9676bbfc" providerId="LiveId" clId="{5ED52456-FE4F-4131-AD3F-16A5D5BF9166}" dt="2023-07-25T08:04:48.632" v="1755" actId="26606"/>
          <ac:spMkLst>
            <pc:docMk/>
            <pc:sldMk cId="465819546" sldId="273"/>
            <ac:spMk id="2068" creationId="{0D153B68-5844-490D-8E67-F616D6D721CA}"/>
          </ac:spMkLst>
        </pc:spChg>
        <pc:spChg chg="add del">
          <ac:chgData name="Şevket Ay" userId="e470e07b9676bbfc" providerId="LiveId" clId="{5ED52456-FE4F-4131-AD3F-16A5D5BF9166}" dt="2023-07-25T08:04:54.152" v="1759" actId="26606"/>
          <ac:spMkLst>
            <pc:docMk/>
            <pc:sldMk cId="465819546" sldId="273"/>
            <ac:spMk id="2072" creationId="{0E3596DD-156A-473E-9BB3-C6A29F7574E9}"/>
          </ac:spMkLst>
        </pc:spChg>
        <pc:spChg chg="add del">
          <ac:chgData name="Şevket Ay" userId="e470e07b9676bbfc" providerId="LiveId" clId="{5ED52456-FE4F-4131-AD3F-16A5D5BF9166}" dt="2023-07-25T08:04:54.152" v="1759" actId="26606"/>
          <ac:spMkLst>
            <pc:docMk/>
            <pc:sldMk cId="465819546" sldId="273"/>
            <ac:spMk id="2073" creationId="{2C46C4D6-C474-4E92-B52E-944C1118F7B6}"/>
          </ac:spMkLst>
        </pc:spChg>
        <pc:spChg chg="add">
          <ac:chgData name="Şevket Ay" userId="e470e07b9676bbfc" providerId="LiveId" clId="{5ED52456-FE4F-4131-AD3F-16A5D5BF9166}" dt="2023-07-25T08:04:54.152" v="1760" actId="26606"/>
          <ac:spMkLst>
            <pc:docMk/>
            <pc:sldMk cId="465819546" sldId="273"/>
            <ac:spMk id="2075" creationId="{2B97F24A-32CE-4C1C-A50D-3016B394DCFB}"/>
          </ac:spMkLst>
        </pc:spChg>
        <pc:spChg chg="add">
          <ac:chgData name="Şevket Ay" userId="e470e07b9676bbfc" providerId="LiveId" clId="{5ED52456-FE4F-4131-AD3F-16A5D5BF9166}" dt="2023-07-25T08:04:54.152" v="1760" actId="26606"/>
          <ac:spMkLst>
            <pc:docMk/>
            <pc:sldMk cId="465819546" sldId="273"/>
            <ac:spMk id="2076" creationId="{CD8B4F24-440B-49E9-B85D-733523DC064B}"/>
          </ac:spMkLst>
        </pc:spChg>
        <pc:picChg chg="add mod">
          <ac:chgData name="Şevket Ay" userId="e470e07b9676bbfc" providerId="LiveId" clId="{5ED52456-FE4F-4131-AD3F-16A5D5BF9166}" dt="2023-07-25T08:04:54.152" v="1760" actId="26606"/>
          <ac:picMkLst>
            <pc:docMk/>
            <pc:sldMk cId="465819546" sldId="273"/>
            <ac:picMk id="2050" creationId="{DEEB35CB-EC0A-78C7-F7BB-24338A398169}"/>
          </ac:picMkLst>
        </pc:picChg>
        <pc:cxnChg chg="add del">
          <ac:chgData name="Şevket Ay" userId="e470e07b9676bbfc" providerId="LiveId" clId="{5ED52456-FE4F-4131-AD3F-16A5D5BF9166}" dt="2023-07-25T08:04:51.015" v="1757" actId="26606"/>
          <ac:cxnSpMkLst>
            <pc:docMk/>
            <pc:sldMk cId="465819546" sldId="273"/>
            <ac:cxnSpMk id="2070" creationId="{FC23E3B9-5ABF-58B3-E2B0-E9A5DAA90037}"/>
          </ac:cxnSpMkLst>
        </pc:cxnChg>
      </pc:sldChg>
      <pc:sldChg chg="addSp delSp modSp new mod setBg">
        <pc:chgData name="Şevket Ay" userId="e470e07b9676bbfc" providerId="LiveId" clId="{5ED52456-FE4F-4131-AD3F-16A5D5BF9166}" dt="2023-07-25T08:02:11.550" v="1745" actId="27614"/>
        <pc:sldMkLst>
          <pc:docMk/>
          <pc:sldMk cId="4258062333" sldId="274"/>
        </pc:sldMkLst>
        <pc:spChg chg="del mod">
          <ac:chgData name="Şevket Ay" userId="e470e07b9676bbfc" providerId="LiveId" clId="{5ED52456-FE4F-4131-AD3F-16A5D5BF9166}" dt="2023-07-25T08:02:08.688" v="1744" actId="26606"/>
          <ac:spMkLst>
            <pc:docMk/>
            <pc:sldMk cId="4258062333" sldId="274"/>
            <ac:spMk id="2" creationId="{1D6107B7-570B-B0B1-38E0-C2F3FD546418}"/>
          </ac:spMkLst>
        </pc:spChg>
        <pc:spChg chg="del">
          <ac:chgData name="Şevket Ay" userId="e470e07b9676bbfc" providerId="LiveId" clId="{5ED52456-FE4F-4131-AD3F-16A5D5BF9166}" dt="2023-07-25T08:02:03.418" v="1737"/>
          <ac:spMkLst>
            <pc:docMk/>
            <pc:sldMk cId="4258062333" sldId="274"/>
            <ac:spMk id="3" creationId="{D2F70883-434A-DB17-0FB7-046754F59D15}"/>
          </ac:spMkLst>
        </pc:spChg>
        <pc:picChg chg="add mod">
          <ac:chgData name="Şevket Ay" userId="e470e07b9676bbfc" providerId="LiveId" clId="{5ED52456-FE4F-4131-AD3F-16A5D5BF9166}" dt="2023-07-25T08:02:11.550" v="1745" actId="27614"/>
          <ac:picMkLst>
            <pc:docMk/>
            <pc:sldMk cId="4258062333" sldId="274"/>
            <ac:picMk id="1026" creationId="{9ADF6E9B-9F11-D794-0C71-0AA7E7C4F9D5}"/>
          </ac:picMkLst>
        </pc:picChg>
      </pc:sldChg>
      <pc:sldChg chg="addSp delSp modSp new mod modNotesTx">
        <pc:chgData name="Şevket Ay" userId="e470e07b9676bbfc" providerId="LiveId" clId="{5ED52456-FE4F-4131-AD3F-16A5D5BF9166}" dt="2023-07-25T08:11:02.491" v="1836" actId="20577"/>
        <pc:sldMkLst>
          <pc:docMk/>
          <pc:sldMk cId="3922388041" sldId="275"/>
        </pc:sldMkLst>
        <pc:spChg chg="mod">
          <ac:chgData name="Şevket Ay" userId="e470e07b9676bbfc" providerId="LiveId" clId="{5ED52456-FE4F-4131-AD3F-16A5D5BF9166}" dt="2023-07-25T08:06:18.227" v="1800" actId="2711"/>
          <ac:spMkLst>
            <pc:docMk/>
            <pc:sldMk cId="3922388041" sldId="275"/>
            <ac:spMk id="2" creationId="{7EE822FB-A942-25F6-E630-91126B18F786}"/>
          </ac:spMkLst>
        </pc:spChg>
        <pc:spChg chg="del">
          <ac:chgData name="Şevket Ay" userId="e470e07b9676bbfc" providerId="LiveId" clId="{5ED52456-FE4F-4131-AD3F-16A5D5BF9166}" dt="2023-07-25T08:08:27.114" v="1801" actId="22"/>
          <ac:spMkLst>
            <pc:docMk/>
            <pc:sldMk cId="3922388041" sldId="275"/>
            <ac:spMk id="3" creationId="{D12CE5A2-AAB8-E19F-D3E0-1D00E1E47AC2}"/>
          </ac:spMkLst>
        </pc:spChg>
        <pc:picChg chg="add mod ord">
          <ac:chgData name="Şevket Ay" userId="e470e07b9676bbfc" providerId="LiveId" clId="{5ED52456-FE4F-4131-AD3F-16A5D5BF9166}" dt="2023-07-25T08:08:27.114" v="1801" actId="22"/>
          <ac:picMkLst>
            <pc:docMk/>
            <pc:sldMk cId="3922388041" sldId="275"/>
            <ac:picMk id="5" creationId="{32AA4A5C-EB8B-ECFF-5E79-9DFC79AE4E4D}"/>
          </ac:picMkLst>
        </pc:picChg>
      </pc:sldChg>
      <pc:sldChg chg="addSp delSp modSp new mod setBg modNotesTx">
        <pc:chgData name="Şevket Ay" userId="e470e07b9676bbfc" providerId="LiveId" clId="{5ED52456-FE4F-4131-AD3F-16A5D5BF9166}" dt="2023-07-25T08:16:32.629" v="1914" actId="2711"/>
        <pc:sldMkLst>
          <pc:docMk/>
          <pc:sldMk cId="2368577183" sldId="276"/>
        </pc:sldMkLst>
        <pc:spChg chg="mod ord">
          <ac:chgData name="Şevket Ay" userId="e470e07b9676bbfc" providerId="LiveId" clId="{5ED52456-FE4F-4131-AD3F-16A5D5BF9166}" dt="2023-07-25T08:16:32.629" v="1914" actId="2711"/>
          <ac:spMkLst>
            <pc:docMk/>
            <pc:sldMk cId="2368577183" sldId="276"/>
            <ac:spMk id="2" creationId="{87B4AD40-9D24-E642-D216-4FAC648B1363}"/>
          </ac:spMkLst>
        </pc:spChg>
        <pc:spChg chg="add del">
          <ac:chgData name="Şevket Ay" userId="e470e07b9676bbfc" providerId="LiveId" clId="{5ED52456-FE4F-4131-AD3F-16A5D5BF9166}" dt="2023-07-25T08:15:50.098" v="1905"/>
          <ac:spMkLst>
            <pc:docMk/>
            <pc:sldMk cId="2368577183" sldId="276"/>
            <ac:spMk id="3" creationId="{2C8A41AC-22F3-969B-D235-5988E8195663}"/>
          </ac:spMkLst>
        </pc:spChg>
        <pc:spChg chg="add del mod">
          <ac:chgData name="Şevket Ay" userId="e470e07b9676bbfc" providerId="LiveId" clId="{5ED52456-FE4F-4131-AD3F-16A5D5BF9166}" dt="2023-07-25T08:14:14.495" v="1881" actId="478"/>
          <ac:spMkLst>
            <pc:docMk/>
            <pc:sldMk cId="2368577183" sldId="276"/>
            <ac:spMk id="4" creationId="{C6AC0206-0154-F0A2-8534-2AE0B952E520}"/>
          </ac:spMkLst>
        </pc:spChg>
        <pc:spChg chg="add del mod">
          <ac:chgData name="Şevket Ay" userId="e470e07b9676bbfc" providerId="LiveId" clId="{5ED52456-FE4F-4131-AD3F-16A5D5BF9166}" dt="2023-07-25T08:15:46.736" v="1901" actId="478"/>
          <ac:spMkLst>
            <pc:docMk/>
            <pc:sldMk cId="2368577183" sldId="276"/>
            <ac:spMk id="8" creationId="{08800334-17DB-E2C4-B6DD-9EF9F05838A2}"/>
          </ac:spMkLst>
        </pc:spChg>
        <pc:spChg chg="add del">
          <ac:chgData name="Şevket Ay" userId="e470e07b9676bbfc" providerId="LiveId" clId="{5ED52456-FE4F-4131-AD3F-16A5D5BF9166}" dt="2023-07-25T08:14:39.819" v="1892" actId="26606"/>
          <ac:spMkLst>
            <pc:docMk/>
            <pc:sldMk cId="2368577183" sldId="276"/>
            <ac:spMk id="10" creationId="{A310A17C-44A0-764D-DACA-3BB354F13309}"/>
          </ac:spMkLst>
        </pc:spChg>
        <pc:spChg chg="add del">
          <ac:chgData name="Şevket Ay" userId="e470e07b9676bbfc" providerId="LiveId" clId="{5ED52456-FE4F-4131-AD3F-16A5D5BF9166}" dt="2023-07-25T08:14:45.736" v="1894" actId="26606"/>
          <ac:spMkLst>
            <pc:docMk/>
            <pc:sldMk cId="2368577183" sldId="276"/>
            <ac:spMk id="11" creationId="{6753252F-4873-4F63-801D-CC719279A7D5}"/>
          </ac:spMkLst>
        </pc:spChg>
        <pc:spChg chg="add del">
          <ac:chgData name="Şevket Ay" userId="e470e07b9676bbfc" providerId="LiveId" clId="{5ED52456-FE4F-4131-AD3F-16A5D5BF9166}" dt="2023-07-25T08:14:39.819" v="1892" actId="26606"/>
          <ac:spMkLst>
            <pc:docMk/>
            <pc:sldMk cId="2368577183" sldId="276"/>
            <ac:spMk id="13" creationId="{84ECDE7A-6944-466D-8FFE-149A29BA6BAE}"/>
          </ac:spMkLst>
        </pc:spChg>
        <pc:spChg chg="add del">
          <ac:chgData name="Şevket Ay" userId="e470e07b9676bbfc" providerId="LiveId" clId="{5ED52456-FE4F-4131-AD3F-16A5D5BF9166}" dt="2023-07-25T08:16:02.073" v="1907" actId="26606"/>
          <ac:spMkLst>
            <pc:docMk/>
            <pc:sldMk cId="2368577183" sldId="276"/>
            <ac:spMk id="14" creationId="{D4771268-CB57-404A-9271-370EB28F6090}"/>
          </ac:spMkLst>
        </pc:spChg>
        <pc:spChg chg="add del">
          <ac:chgData name="Şevket Ay" userId="e470e07b9676bbfc" providerId="LiveId" clId="{5ED52456-FE4F-4131-AD3F-16A5D5BF9166}" dt="2023-07-25T08:14:39.819" v="1892" actId="26606"/>
          <ac:spMkLst>
            <pc:docMk/>
            <pc:sldMk cId="2368577183" sldId="276"/>
            <ac:spMk id="15" creationId="{B3420082-9415-44EC-802E-C77D71D59C57}"/>
          </ac:spMkLst>
        </pc:spChg>
        <pc:spChg chg="add del">
          <ac:chgData name="Şevket Ay" userId="e470e07b9676bbfc" providerId="LiveId" clId="{5ED52456-FE4F-4131-AD3F-16A5D5BF9166}" dt="2023-07-25T08:16:05.645" v="1909" actId="26606"/>
          <ac:spMkLst>
            <pc:docMk/>
            <pc:sldMk cId="2368577183" sldId="276"/>
            <ac:spMk id="16" creationId="{3FCFB1DE-0B7E-48CC-BA90-B2AB0889F9D6}"/>
          </ac:spMkLst>
        </pc:spChg>
        <pc:spChg chg="add del">
          <ac:chgData name="Şevket Ay" userId="e470e07b9676bbfc" providerId="LiveId" clId="{5ED52456-FE4F-4131-AD3F-16A5D5BF9166}" dt="2023-07-25T08:14:39.819" v="1892" actId="26606"/>
          <ac:spMkLst>
            <pc:docMk/>
            <pc:sldMk cId="2368577183" sldId="276"/>
            <ac:spMk id="17" creationId="{55A52C45-1FCB-4636-A80F-2849B8226C01}"/>
          </ac:spMkLst>
        </pc:spChg>
        <pc:spChg chg="add del">
          <ac:chgData name="Şevket Ay" userId="e470e07b9676bbfc" providerId="LiveId" clId="{5ED52456-FE4F-4131-AD3F-16A5D5BF9166}" dt="2023-07-25T08:16:05.645" v="1909" actId="26606"/>
          <ac:spMkLst>
            <pc:docMk/>
            <pc:sldMk cId="2368577183" sldId="276"/>
            <ac:spMk id="18" creationId="{665DBBEF-238B-476B-96AB-8AAC3224ECEA}"/>
          </ac:spMkLst>
        </pc:spChg>
        <pc:spChg chg="add del">
          <ac:chgData name="Şevket Ay" userId="e470e07b9676bbfc" providerId="LiveId" clId="{5ED52456-FE4F-4131-AD3F-16A5D5BF9166}" dt="2023-07-25T08:14:39.819" v="1892" actId="26606"/>
          <ac:spMkLst>
            <pc:docMk/>
            <pc:sldMk cId="2368577183" sldId="276"/>
            <ac:spMk id="19" creationId="{768EB4DD-3704-43AD-92B3-C4E0C6EA92CB}"/>
          </ac:spMkLst>
        </pc:spChg>
        <pc:spChg chg="add">
          <ac:chgData name="Şevket Ay" userId="e470e07b9676bbfc" providerId="LiveId" clId="{5ED52456-FE4F-4131-AD3F-16A5D5BF9166}" dt="2023-07-25T08:16:05.653" v="1910" actId="26606"/>
          <ac:spMkLst>
            <pc:docMk/>
            <pc:sldMk cId="2368577183" sldId="276"/>
            <ac:spMk id="20" creationId="{A4AC5506-6312-4701-8D3C-40187889A947}"/>
          </ac:spMkLst>
        </pc:spChg>
        <pc:spChg chg="add del">
          <ac:chgData name="Şevket Ay" userId="e470e07b9676bbfc" providerId="LiveId" clId="{5ED52456-FE4F-4131-AD3F-16A5D5BF9166}" dt="2023-07-25T08:14:45.736" v="1894" actId="26606"/>
          <ac:spMkLst>
            <pc:docMk/>
            <pc:sldMk cId="2368577183" sldId="276"/>
            <ac:spMk id="21" creationId="{047C8CCB-F95D-4249-92DD-651249D3535A}"/>
          </ac:spMkLst>
        </pc:spChg>
        <pc:spChg chg="add del">
          <ac:chgData name="Şevket Ay" userId="e470e07b9676bbfc" providerId="LiveId" clId="{5ED52456-FE4F-4131-AD3F-16A5D5BF9166}" dt="2023-07-25T08:15:47.179" v="1902" actId="26606"/>
          <ac:spMkLst>
            <pc:docMk/>
            <pc:sldMk cId="2368577183" sldId="276"/>
            <ac:spMk id="23" creationId="{F0DCC097-1DB8-4B6D-85D0-6FBA0E1CA4BA}"/>
          </ac:spMkLst>
        </pc:spChg>
        <pc:spChg chg="add del">
          <ac:chgData name="Şevket Ay" userId="e470e07b9676bbfc" providerId="LiveId" clId="{5ED52456-FE4F-4131-AD3F-16A5D5BF9166}" dt="2023-07-25T08:15:47.179" v="1902" actId="26606"/>
          <ac:spMkLst>
            <pc:docMk/>
            <pc:sldMk cId="2368577183" sldId="276"/>
            <ac:spMk id="24" creationId="{E0B58608-23C8-4441-994D-C6823EEE1DB7}"/>
          </ac:spMkLst>
        </pc:spChg>
        <pc:spChg chg="add del">
          <ac:chgData name="Şevket Ay" userId="e470e07b9676bbfc" providerId="LiveId" clId="{5ED52456-FE4F-4131-AD3F-16A5D5BF9166}" dt="2023-07-25T08:15:45.844" v="1899" actId="26606"/>
          <ac:spMkLst>
            <pc:docMk/>
            <pc:sldMk cId="2368577183" sldId="276"/>
            <ac:spMk id="3078" creationId="{37C89E4B-3C9F-44B9-8B86-D9E3D112D8EC}"/>
          </ac:spMkLst>
        </pc:spChg>
        <pc:spChg chg="add del">
          <ac:chgData name="Şevket Ay" userId="e470e07b9676bbfc" providerId="LiveId" clId="{5ED52456-FE4F-4131-AD3F-16A5D5BF9166}" dt="2023-07-25T08:14:15.546" v="1884"/>
          <ac:spMkLst>
            <pc:docMk/>
            <pc:sldMk cId="2368577183" sldId="276"/>
            <ac:spMk id="3079" creationId="{F0DCC097-1DB8-4B6D-85D0-6FBA0E1CA4BA}"/>
          </ac:spMkLst>
        </pc:spChg>
        <pc:spChg chg="add del">
          <ac:chgData name="Şevket Ay" userId="e470e07b9676bbfc" providerId="LiveId" clId="{5ED52456-FE4F-4131-AD3F-16A5D5BF9166}" dt="2023-07-25T08:14:15.546" v="1884"/>
          <ac:spMkLst>
            <pc:docMk/>
            <pc:sldMk cId="2368577183" sldId="276"/>
            <ac:spMk id="3081" creationId="{E0B58608-23C8-4441-994D-C6823EEE1DB7}"/>
          </ac:spMkLst>
        </pc:spChg>
        <pc:picChg chg="add del mod">
          <ac:chgData name="Şevket Ay" userId="e470e07b9676bbfc" providerId="LiveId" clId="{5ED52456-FE4F-4131-AD3F-16A5D5BF9166}" dt="2023-07-25T08:15:48.317" v="1904" actId="931"/>
          <ac:picMkLst>
            <pc:docMk/>
            <pc:sldMk cId="2368577183" sldId="276"/>
            <ac:picMk id="6" creationId="{653000EB-F221-DDFC-1AB2-031254EF4A32}"/>
          </ac:picMkLst>
        </pc:picChg>
        <pc:picChg chg="add mod">
          <ac:chgData name="Şevket Ay" userId="e470e07b9676bbfc" providerId="LiveId" clId="{5ED52456-FE4F-4131-AD3F-16A5D5BF9166}" dt="2023-07-25T08:16:19.945" v="1911" actId="27614"/>
          <ac:picMkLst>
            <pc:docMk/>
            <pc:sldMk cId="2368577183" sldId="276"/>
            <ac:picMk id="9" creationId="{C9B2594E-B66F-FE7C-069E-DDDEBC08A974}"/>
          </ac:picMkLst>
        </pc:picChg>
        <pc:picChg chg="add del mod">
          <ac:chgData name="Şevket Ay" userId="e470e07b9676bbfc" providerId="LiveId" clId="{5ED52456-FE4F-4131-AD3F-16A5D5BF9166}" dt="2023-07-25T08:14:16.436" v="1885"/>
          <ac:picMkLst>
            <pc:docMk/>
            <pc:sldMk cId="2368577183" sldId="276"/>
            <ac:picMk id="3074" creationId="{677D8EB9-9222-A599-222C-7077AB11F4B5}"/>
          </ac:picMkLst>
        </pc:picChg>
        <pc:picChg chg="add del mod">
          <ac:chgData name="Şevket Ay" userId="e470e07b9676bbfc" providerId="LiveId" clId="{5ED52456-FE4F-4131-AD3F-16A5D5BF9166}" dt="2023-07-25T08:15:46.264" v="1900"/>
          <ac:picMkLst>
            <pc:docMk/>
            <pc:sldMk cId="2368577183" sldId="276"/>
            <ac:picMk id="3076" creationId="{2BC9CDFE-978A-1C43-DA7C-964F9B4C30E8}"/>
          </ac:picMkLst>
        </pc:picChg>
        <pc:cxnChg chg="add del">
          <ac:chgData name="Şevket Ay" userId="e470e07b9676bbfc" providerId="LiveId" clId="{5ED52456-FE4F-4131-AD3F-16A5D5BF9166}" dt="2023-07-25T08:15:45.844" v="1899" actId="26606"/>
          <ac:cxnSpMkLst>
            <pc:docMk/>
            <pc:sldMk cId="2368577183" sldId="276"/>
            <ac:cxnSpMk id="3083" creationId="{AA2EAA10-076F-46BD-8F0F-B9A2FB77A85C}"/>
          </ac:cxnSpMkLst>
        </pc:cxnChg>
        <pc:cxnChg chg="add del">
          <ac:chgData name="Şevket Ay" userId="e470e07b9676bbfc" providerId="LiveId" clId="{5ED52456-FE4F-4131-AD3F-16A5D5BF9166}" dt="2023-07-25T08:15:45.844" v="1899" actId="26606"/>
          <ac:cxnSpMkLst>
            <pc:docMk/>
            <pc:sldMk cId="2368577183" sldId="276"/>
            <ac:cxnSpMk id="3085" creationId="{D891E407-403B-4764-86C9-33A56D3BCAA3}"/>
          </ac:cxnSpMkLst>
        </pc:cxnChg>
      </pc:sldChg>
      <pc:sldChg chg="addSp delSp modSp new mod setBg modNotesTx">
        <pc:chgData name="Şevket Ay" userId="e470e07b9676bbfc" providerId="LiveId" clId="{5ED52456-FE4F-4131-AD3F-16A5D5BF9166}" dt="2023-07-25T21:13:37.701" v="3173" actId="20577"/>
        <pc:sldMkLst>
          <pc:docMk/>
          <pc:sldMk cId="3011739339" sldId="277"/>
        </pc:sldMkLst>
        <pc:spChg chg="mod">
          <ac:chgData name="Şevket Ay" userId="e470e07b9676bbfc" providerId="LiveId" clId="{5ED52456-FE4F-4131-AD3F-16A5D5BF9166}" dt="2023-07-25T17:59:02.202" v="2769" actId="2711"/>
          <ac:spMkLst>
            <pc:docMk/>
            <pc:sldMk cId="3011739339" sldId="277"/>
            <ac:spMk id="2" creationId="{9BE46C72-33CD-2B87-FC7F-46C169255EED}"/>
          </ac:spMkLst>
        </pc:spChg>
        <pc:spChg chg="mod">
          <ac:chgData name="Şevket Ay" userId="e470e07b9676bbfc" providerId="LiveId" clId="{5ED52456-FE4F-4131-AD3F-16A5D5BF9166}" dt="2023-07-25T21:13:37.701" v="3173" actId="20577"/>
          <ac:spMkLst>
            <pc:docMk/>
            <pc:sldMk cId="3011739339" sldId="277"/>
            <ac:spMk id="3" creationId="{0DDFABA0-0AD7-0607-628E-D9D9D5595F5B}"/>
          </ac:spMkLst>
        </pc:spChg>
        <pc:spChg chg="add">
          <ac:chgData name="Şevket Ay" userId="e470e07b9676bbfc" providerId="LiveId" clId="{5ED52456-FE4F-4131-AD3F-16A5D5BF9166}" dt="2023-07-25T08:20:15.906" v="2093" actId="26606"/>
          <ac:spMkLst>
            <pc:docMk/>
            <pc:sldMk cId="3011739339" sldId="277"/>
            <ac:spMk id="6" creationId="{460B0EFB-53ED-4F35-B05D-F658EA021C65}"/>
          </ac:spMkLst>
        </pc:spChg>
        <pc:spChg chg="add">
          <ac:chgData name="Şevket Ay" userId="e470e07b9676bbfc" providerId="LiveId" clId="{5ED52456-FE4F-4131-AD3F-16A5D5BF9166}" dt="2023-07-25T08:20:15.906" v="2093" actId="26606"/>
          <ac:spMkLst>
            <pc:docMk/>
            <pc:sldMk cId="3011739339" sldId="277"/>
            <ac:spMk id="8" creationId="{835EF3DD-7D43-4A27-8967-A92FD8CC9365}"/>
          </ac:spMkLst>
        </pc:spChg>
        <pc:spChg chg="add del">
          <ac:chgData name="Şevket Ay" userId="e470e07b9676bbfc" providerId="LiveId" clId="{5ED52456-FE4F-4131-AD3F-16A5D5BF9166}" dt="2023-07-25T08:19:11.688" v="2080" actId="26606"/>
          <ac:spMkLst>
            <pc:docMk/>
            <pc:sldMk cId="3011739339" sldId="277"/>
            <ac:spMk id="9" creationId="{23E547B5-89CF-4EC0-96DE-25771AED0799}"/>
          </ac:spMkLst>
        </pc:spChg>
        <pc:spChg chg="add del">
          <ac:chgData name="Şevket Ay" userId="e470e07b9676bbfc" providerId="LiveId" clId="{5ED52456-FE4F-4131-AD3F-16A5D5BF9166}" dt="2023-07-25T08:19:11.688" v="2080" actId="26606"/>
          <ac:spMkLst>
            <pc:docMk/>
            <pc:sldMk cId="3011739339" sldId="277"/>
            <ac:spMk id="11" creationId="{3F0B8CEB-8279-4E5E-A0CE-1FC9F71736F2}"/>
          </ac:spMkLst>
        </pc:spChg>
        <pc:spChg chg="add del">
          <ac:chgData name="Şevket Ay" userId="e470e07b9676bbfc" providerId="LiveId" clId="{5ED52456-FE4F-4131-AD3F-16A5D5BF9166}" dt="2023-07-25T08:19:13.613" v="2082" actId="26606"/>
          <ac:spMkLst>
            <pc:docMk/>
            <pc:sldMk cId="3011739339" sldId="277"/>
            <ac:spMk id="13" creationId="{80DF40B2-80F7-4E71-B46C-284163F3654A}"/>
          </ac:spMkLst>
        </pc:spChg>
        <pc:spChg chg="add del">
          <ac:chgData name="Şevket Ay" userId="e470e07b9676bbfc" providerId="LiveId" clId="{5ED52456-FE4F-4131-AD3F-16A5D5BF9166}" dt="2023-07-25T08:19:20.877" v="2084" actId="26606"/>
          <ac:spMkLst>
            <pc:docMk/>
            <pc:sldMk cId="3011739339" sldId="277"/>
            <ac:spMk id="16" creationId="{460B0EFB-53ED-4F35-B05D-F658EA021C65}"/>
          </ac:spMkLst>
        </pc:spChg>
        <pc:spChg chg="add del">
          <ac:chgData name="Şevket Ay" userId="e470e07b9676bbfc" providerId="LiveId" clId="{5ED52456-FE4F-4131-AD3F-16A5D5BF9166}" dt="2023-07-25T08:19:20.877" v="2084" actId="26606"/>
          <ac:spMkLst>
            <pc:docMk/>
            <pc:sldMk cId="3011739339" sldId="277"/>
            <ac:spMk id="18" creationId="{835EF3DD-7D43-4A27-8967-A92FD8CC9365}"/>
          </ac:spMkLst>
        </pc:spChg>
        <pc:spChg chg="add del">
          <ac:chgData name="Şevket Ay" userId="e470e07b9676bbfc" providerId="LiveId" clId="{5ED52456-FE4F-4131-AD3F-16A5D5BF9166}" dt="2023-07-25T08:19:24.358" v="2086" actId="26606"/>
          <ac:spMkLst>
            <pc:docMk/>
            <pc:sldMk cId="3011739339" sldId="277"/>
            <ac:spMk id="20" creationId="{04812C46-200A-4DEB-A05E-3ED6C68C2387}"/>
          </ac:spMkLst>
        </pc:spChg>
        <pc:spChg chg="add del">
          <ac:chgData name="Şevket Ay" userId="e470e07b9676bbfc" providerId="LiveId" clId="{5ED52456-FE4F-4131-AD3F-16A5D5BF9166}" dt="2023-07-25T08:19:24.358" v="2086" actId="26606"/>
          <ac:spMkLst>
            <pc:docMk/>
            <pc:sldMk cId="3011739339" sldId="277"/>
            <ac:spMk id="22" creationId="{D1EA859B-E555-4109-94F3-6700E046E008}"/>
          </ac:spMkLst>
        </pc:spChg>
        <pc:spChg chg="add del">
          <ac:chgData name="Şevket Ay" userId="e470e07b9676bbfc" providerId="LiveId" clId="{5ED52456-FE4F-4131-AD3F-16A5D5BF9166}" dt="2023-07-25T08:19:57.880" v="2092" actId="26606"/>
          <ac:spMkLst>
            <pc:docMk/>
            <pc:sldMk cId="3011739339" sldId="277"/>
            <ac:spMk id="24" creationId="{2C61293E-6EBE-43EF-A52C-9BEBFD7679D4}"/>
          </ac:spMkLst>
        </pc:spChg>
        <pc:spChg chg="add del">
          <ac:chgData name="Şevket Ay" userId="e470e07b9676bbfc" providerId="LiveId" clId="{5ED52456-FE4F-4131-AD3F-16A5D5BF9166}" dt="2023-07-25T08:19:57.880" v="2092" actId="26606"/>
          <ac:spMkLst>
            <pc:docMk/>
            <pc:sldMk cId="3011739339" sldId="277"/>
            <ac:spMk id="26" creationId="{21540236-BFD5-4A9D-8840-4703E7F76825}"/>
          </ac:spMkLst>
        </pc:spChg>
        <pc:picChg chg="add del">
          <ac:chgData name="Şevket Ay" userId="e470e07b9676bbfc" providerId="LiveId" clId="{5ED52456-FE4F-4131-AD3F-16A5D5BF9166}" dt="2023-07-25T08:19:11.688" v="2080" actId="26606"/>
          <ac:picMkLst>
            <pc:docMk/>
            <pc:sldMk cId="3011739339" sldId="277"/>
            <ac:picMk id="5" creationId="{AE154EB7-BA2B-1921-496D-4B571FC2C40F}"/>
          </ac:picMkLst>
        </pc:picChg>
        <pc:picChg chg="add">
          <ac:chgData name="Şevket Ay" userId="e470e07b9676bbfc" providerId="LiveId" clId="{5ED52456-FE4F-4131-AD3F-16A5D5BF9166}" dt="2023-07-25T08:20:15.906" v="2093" actId="26606"/>
          <ac:picMkLst>
            <pc:docMk/>
            <pc:sldMk cId="3011739339" sldId="277"/>
            <ac:picMk id="7" creationId="{45836E87-D12D-80C6-7AE6-AE0961306A2C}"/>
          </ac:picMkLst>
        </pc:picChg>
        <pc:picChg chg="add del">
          <ac:chgData name="Şevket Ay" userId="e470e07b9676bbfc" providerId="LiveId" clId="{5ED52456-FE4F-4131-AD3F-16A5D5BF9166}" dt="2023-07-25T08:19:13.613" v="2082" actId="26606"/>
          <ac:picMkLst>
            <pc:docMk/>
            <pc:sldMk cId="3011739339" sldId="277"/>
            <ac:picMk id="14" creationId="{B0B0224B-F6BB-AE7A-79E2-6B7755AF3B99}"/>
          </ac:picMkLst>
        </pc:picChg>
        <pc:picChg chg="add del">
          <ac:chgData name="Şevket Ay" userId="e470e07b9676bbfc" providerId="LiveId" clId="{5ED52456-FE4F-4131-AD3F-16A5D5BF9166}" dt="2023-07-25T08:19:20.877" v="2084" actId="26606"/>
          <ac:picMkLst>
            <pc:docMk/>
            <pc:sldMk cId="3011739339" sldId="277"/>
            <ac:picMk id="17" creationId="{305E3C3D-21F2-30D3-2352-09C86892D613}"/>
          </ac:picMkLst>
        </pc:picChg>
        <pc:picChg chg="add del">
          <ac:chgData name="Şevket Ay" userId="e470e07b9676bbfc" providerId="LiveId" clId="{5ED52456-FE4F-4131-AD3F-16A5D5BF9166}" dt="2023-07-25T08:19:24.358" v="2086" actId="26606"/>
          <ac:picMkLst>
            <pc:docMk/>
            <pc:sldMk cId="3011739339" sldId="277"/>
            <ac:picMk id="21" creationId="{6241D4A5-A059-9C71-5F64-DE33D903B464}"/>
          </ac:picMkLst>
        </pc:picChg>
        <pc:picChg chg="add del">
          <ac:chgData name="Şevket Ay" userId="e470e07b9676bbfc" providerId="LiveId" clId="{5ED52456-FE4F-4131-AD3F-16A5D5BF9166}" dt="2023-07-25T08:19:57.880" v="2092" actId="26606"/>
          <ac:picMkLst>
            <pc:docMk/>
            <pc:sldMk cId="3011739339" sldId="277"/>
            <ac:picMk id="25" creationId="{7969C8E7-CC8F-4F8F-65C7-39E333BAE19A}"/>
          </ac:picMkLst>
        </pc:picChg>
      </pc:sldChg>
      <pc:sldChg chg="addSp delSp modSp new mod setBg modNotesTx">
        <pc:chgData name="Şevket Ay" userId="e470e07b9676bbfc" providerId="LiveId" clId="{5ED52456-FE4F-4131-AD3F-16A5D5BF9166}" dt="2023-07-25T18:01:29.282" v="2819" actId="20577"/>
        <pc:sldMkLst>
          <pc:docMk/>
          <pc:sldMk cId="677240547" sldId="278"/>
        </pc:sldMkLst>
        <pc:spChg chg="mod">
          <ac:chgData name="Şevket Ay" userId="e470e07b9676bbfc" providerId="LiveId" clId="{5ED52456-FE4F-4131-AD3F-16A5D5BF9166}" dt="2023-07-25T17:58:37.446" v="2765" actId="2711"/>
          <ac:spMkLst>
            <pc:docMk/>
            <pc:sldMk cId="677240547" sldId="278"/>
            <ac:spMk id="2" creationId="{857B5213-4720-6CE2-E991-A811AC76C95C}"/>
          </ac:spMkLst>
        </pc:spChg>
        <pc:spChg chg="mod ord">
          <ac:chgData name="Şevket Ay" userId="e470e07b9676bbfc" providerId="LiveId" clId="{5ED52456-FE4F-4131-AD3F-16A5D5BF9166}" dt="2023-07-25T17:58:46.656" v="2767" actId="5793"/>
          <ac:spMkLst>
            <pc:docMk/>
            <pc:sldMk cId="677240547" sldId="278"/>
            <ac:spMk id="3" creationId="{4E8A196D-66C3-9AC0-32F4-3E9973E86A6F}"/>
          </ac:spMkLst>
        </pc:spChg>
        <pc:spChg chg="add del">
          <ac:chgData name="Şevket Ay" userId="e470e07b9676bbfc" providerId="LiveId" clId="{5ED52456-FE4F-4131-AD3F-16A5D5BF9166}" dt="2023-07-25T17:57:54.951" v="2736" actId="26606"/>
          <ac:spMkLst>
            <pc:docMk/>
            <pc:sldMk cId="677240547" sldId="278"/>
            <ac:spMk id="4103" creationId="{84ECDE7A-6944-466D-8FFE-149A29BA6BAE}"/>
          </ac:spMkLst>
        </pc:spChg>
        <pc:spChg chg="add del">
          <ac:chgData name="Şevket Ay" userId="e470e07b9676bbfc" providerId="LiveId" clId="{5ED52456-FE4F-4131-AD3F-16A5D5BF9166}" dt="2023-07-25T17:57:54.951" v="2736" actId="26606"/>
          <ac:spMkLst>
            <pc:docMk/>
            <pc:sldMk cId="677240547" sldId="278"/>
            <ac:spMk id="4105" creationId="{B3420082-9415-44EC-802E-C77D71D59C57}"/>
          </ac:spMkLst>
        </pc:spChg>
        <pc:spChg chg="add del">
          <ac:chgData name="Şevket Ay" userId="e470e07b9676bbfc" providerId="LiveId" clId="{5ED52456-FE4F-4131-AD3F-16A5D5BF9166}" dt="2023-07-25T17:57:54.951" v="2736" actId="26606"/>
          <ac:spMkLst>
            <pc:docMk/>
            <pc:sldMk cId="677240547" sldId="278"/>
            <ac:spMk id="4107" creationId="{55A52C45-1FCB-4636-A80F-2849B8226C01}"/>
          </ac:spMkLst>
        </pc:spChg>
        <pc:spChg chg="add del">
          <ac:chgData name="Şevket Ay" userId="e470e07b9676bbfc" providerId="LiveId" clId="{5ED52456-FE4F-4131-AD3F-16A5D5BF9166}" dt="2023-07-25T17:57:54.951" v="2736" actId="26606"/>
          <ac:spMkLst>
            <pc:docMk/>
            <pc:sldMk cId="677240547" sldId="278"/>
            <ac:spMk id="4109" creationId="{768EB4DD-3704-43AD-92B3-C4E0C6EA92CB}"/>
          </ac:spMkLst>
        </pc:spChg>
        <pc:spChg chg="add">
          <ac:chgData name="Şevket Ay" userId="e470e07b9676bbfc" providerId="LiveId" clId="{5ED52456-FE4F-4131-AD3F-16A5D5BF9166}" dt="2023-07-25T17:57:54.951" v="2737" actId="26606"/>
          <ac:spMkLst>
            <pc:docMk/>
            <pc:sldMk cId="677240547" sldId="278"/>
            <ac:spMk id="4111" creationId="{2B97F24A-32CE-4C1C-A50D-3016B394DCFB}"/>
          </ac:spMkLst>
        </pc:spChg>
        <pc:spChg chg="add">
          <ac:chgData name="Şevket Ay" userId="e470e07b9676bbfc" providerId="LiveId" clId="{5ED52456-FE4F-4131-AD3F-16A5D5BF9166}" dt="2023-07-25T17:57:54.951" v="2737" actId="26606"/>
          <ac:spMkLst>
            <pc:docMk/>
            <pc:sldMk cId="677240547" sldId="278"/>
            <ac:spMk id="4112" creationId="{CD8B4F24-440B-49E9-B85D-733523DC064B}"/>
          </ac:spMkLst>
        </pc:spChg>
        <pc:picChg chg="add mod">
          <ac:chgData name="Şevket Ay" userId="e470e07b9676bbfc" providerId="LiveId" clId="{5ED52456-FE4F-4131-AD3F-16A5D5BF9166}" dt="2023-07-25T17:58:03.818" v="2740" actId="14100"/>
          <ac:picMkLst>
            <pc:docMk/>
            <pc:sldMk cId="677240547" sldId="278"/>
            <ac:picMk id="4098" creationId="{CEB9D572-0754-0A03-4299-9F241F3FA3F3}"/>
          </ac:picMkLst>
        </pc:picChg>
      </pc:sldChg>
      <pc:sldChg chg="addSp delSp modSp new mod setBg modNotesTx">
        <pc:chgData name="Şevket Ay" userId="e470e07b9676bbfc" providerId="LiveId" clId="{5ED52456-FE4F-4131-AD3F-16A5D5BF9166}" dt="2023-07-25T21:13:14.451" v="3164" actId="2711"/>
        <pc:sldMkLst>
          <pc:docMk/>
          <pc:sldMk cId="2956119303" sldId="279"/>
        </pc:sldMkLst>
        <pc:spChg chg="mod">
          <ac:chgData name="Şevket Ay" userId="e470e07b9676bbfc" providerId="LiveId" clId="{5ED52456-FE4F-4131-AD3F-16A5D5BF9166}" dt="2023-07-25T21:13:14.451" v="3164" actId="2711"/>
          <ac:spMkLst>
            <pc:docMk/>
            <pc:sldMk cId="2956119303" sldId="279"/>
            <ac:spMk id="2" creationId="{39910BFA-02E3-DEA1-7A23-ED8ED4A37593}"/>
          </ac:spMkLst>
        </pc:spChg>
        <pc:spChg chg="add del mod">
          <ac:chgData name="Şevket Ay" userId="e470e07b9676bbfc" providerId="LiveId" clId="{5ED52456-FE4F-4131-AD3F-16A5D5BF9166}" dt="2023-07-25T18:10:52.297" v="3019" actId="5793"/>
          <ac:spMkLst>
            <pc:docMk/>
            <pc:sldMk cId="2956119303" sldId="279"/>
            <ac:spMk id="3" creationId="{A9F3DB22-B5FA-B9A9-58E3-F0A78A80381C}"/>
          </ac:spMkLst>
        </pc:spChg>
        <pc:spChg chg="add del">
          <ac:chgData name="Şevket Ay" userId="e470e07b9676bbfc" providerId="LiveId" clId="{5ED52456-FE4F-4131-AD3F-16A5D5BF9166}" dt="2023-07-25T18:10:48.870" v="3018" actId="26606"/>
          <ac:spMkLst>
            <pc:docMk/>
            <pc:sldMk cId="2956119303" sldId="279"/>
            <ac:spMk id="5129" creationId="{058A14AF-9FB5-4CC7-BA35-E8E85D3EDF0E}"/>
          </ac:spMkLst>
        </pc:spChg>
        <pc:spChg chg="add del">
          <ac:chgData name="Şevket Ay" userId="e470e07b9676bbfc" providerId="LiveId" clId="{5ED52456-FE4F-4131-AD3F-16A5D5BF9166}" dt="2023-07-25T18:10:48.870" v="3018" actId="26606"/>
          <ac:spMkLst>
            <pc:docMk/>
            <pc:sldMk cId="2956119303" sldId="279"/>
            <ac:spMk id="5131" creationId="{3A9A4357-BD1D-4622-A4FE-766E6AB8DE84}"/>
          </ac:spMkLst>
        </pc:spChg>
        <pc:spChg chg="add del">
          <ac:chgData name="Şevket Ay" userId="e470e07b9676bbfc" providerId="LiveId" clId="{5ED52456-FE4F-4131-AD3F-16A5D5BF9166}" dt="2023-07-25T18:10:48.870" v="3018" actId="26606"/>
          <ac:spMkLst>
            <pc:docMk/>
            <pc:sldMk cId="2956119303" sldId="279"/>
            <ac:spMk id="5133" creationId="{E659831F-0D9A-4C63-9EBB-8435B85A440F}"/>
          </ac:spMkLst>
        </pc:spChg>
        <pc:spChg chg="add del">
          <ac:chgData name="Şevket Ay" userId="e470e07b9676bbfc" providerId="LiveId" clId="{5ED52456-FE4F-4131-AD3F-16A5D5BF9166}" dt="2023-07-25T18:10:48.870" v="3018" actId="26606"/>
          <ac:spMkLst>
            <pc:docMk/>
            <pc:sldMk cId="2956119303" sldId="279"/>
            <ac:spMk id="5135" creationId="{E6995CE5-F890-4ABA-82A2-26507CE8D2A3}"/>
          </ac:spMkLst>
        </pc:spChg>
        <pc:spChg chg="add">
          <ac:chgData name="Şevket Ay" userId="e470e07b9676bbfc" providerId="LiveId" clId="{5ED52456-FE4F-4131-AD3F-16A5D5BF9166}" dt="2023-07-25T18:10:48.870" v="3018" actId="26606"/>
          <ac:spMkLst>
            <pc:docMk/>
            <pc:sldMk cId="2956119303" sldId="279"/>
            <ac:spMk id="5140" creationId="{058A14AF-9FB5-4CC7-BA35-E8E85D3EDF0E}"/>
          </ac:spMkLst>
        </pc:spChg>
        <pc:spChg chg="add">
          <ac:chgData name="Şevket Ay" userId="e470e07b9676bbfc" providerId="LiveId" clId="{5ED52456-FE4F-4131-AD3F-16A5D5BF9166}" dt="2023-07-25T18:10:48.870" v="3018" actId="26606"/>
          <ac:spMkLst>
            <pc:docMk/>
            <pc:sldMk cId="2956119303" sldId="279"/>
            <ac:spMk id="5142" creationId="{3A9A4357-BD1D-4622-A4FE-766E6AB8DE84}"/>
          </ac:spMkLst>
        </pc:spChg>
        <pc:spChg chg="add">
          <ac:chgData name="Şevket Ay" userId="e470e07b9676bbfc" providerId="LiveId" clId="{5ED52456-FE4F-4131-AD3F-16A5D5BF9166}" dt="2023-07-25T18:10:48.870" v="3018" actId="26606"/>
          <ac:spMkLst>
            <pc:docMk/>
            <pc:sldMk cId="2956119303" sldId="279"/>
            <ac:spMk id="5144" creationId="{E659831F-0D9A-4C63-9EBB-8435B85A440F}"/>
          </ac:spMkLst>
        </pc:spChg>
        <pc:spChg chg="add">
          <ac:chgData name="Şevket Ay" userId="e470e07b9676bbfc" providerId="LiveId" clId="{5ED52456-FE4F-4131-AD3F-16A5D5BF9166}" dt="2023-07-25T18:10:48.870" v="3018" actId="26606"/>
          <ac:spMkLst>
            <pc:docMk/>
            <pc:sldMk cId="2956119303" sldId="279"/>
            <ac:spMk id="5146" creationId="{E6995CE5-F890-4ABA-82A2-26507CE8D2A3}"/>
          </ac:spMkLst>
        </pc:spChg>
        <pc:picChg chg="add del mod">
          <ac:chgData name="Şevket Ay" userId="e470e07b9676bbfc" providerId="LiveId" clId="{5ED52456-FE4F-4131-AD3F-16A5D5BF9166}" dt="2023-07-25T18:08:48.449" v="2989"/>
          <ac:picMkLst>
            <pc:docMk/>
            <pc:sldMk cId="2956119303" sldId="279"/>
            <ac:picMk id="5122" creationId="{55A610BD-5606-4FDB-D4B9-9152505F6C3A}"/>
          </ac:picMkLst>
        </pc:picChg>
        <pc:picChg chg="add mod">
          <ac:chgData name="Şevket Ay" userId="e470e07b9676bbfc" providerId="LiveId" clId="{5ED52456-FE4F-4131-AD3F-16A5D5BF9166}" dt="2023-07-25T18:10:23.837" v="3014" actId="26606"/>
          <ac:picMkLst>
            <pc:docMk/>
            <pc:sldMk cId="2956119303" sldId="279"/>
            <ac:picMk id="5124" creationId="{7F9C16D3-8629-13DE-00C5-FF19A163BD8A}"/>
          </ac:picMkLst>
        </pc:picChg>
      </pc:sldChg>
      <pc:sldChg chg="addSp delSp modSp new mod setBg modNotesTx">
        <pc:chgData name="Şevket Ay" userId="e470e07b9676bbfc" providerId="LiveId" clId="{5ED52456-FE4F-4131-AD3F-16A5D5BF9166}" dt="2023-07-25T21:13:06.191" v="3163" actId="2711"/>
        <pc:sldMkLst>
          <pc:docMk/>
          <pc:sldMk cId="1268526868" sldId="280"/>
        </pc:sldMkLst>
        <pc:spChg chg="mod">
          <ac:chgData name="Şevket Ay" userId="e470e07b9676bbfc" providerId="LiveId" clId="{5ED52456-FE4F-4131-AD3F-16A5D5BF9166}" dt="2023-07-25T21:13:06.191" v="3163" actId="2711"/>
          <ac:spMkLst>
            <pc:docMk/>
            <pc:sldMk cId="1268526868" sldId="280"/>
            <ac:spMk id="2" creationId="{5C42897F-F81F-3187-F66B-B5690511D609}"/>
          </ac:spMkLst>
        </pc:spChg>
        <pc:spChg chg="add del mod ord">
          <ac:chgData name="Şevket Ay" userId="e470e07b9676bbfc" providerId="LiveId" clId="{5ED52456-FE4F-4131-AD3F-16A5D5BF9166}" dt="2023-07-25T18:16:43.619" v="3057" actId="255"/>
          <ac:spMkLst>
            <pc:docMk/>
            <pc:sldMk cId="1268526868" sldId="280"/>
            <ac:spMk id="3" creationId="{571BED78-57F4-4C42-D0B4-72764B44FD6A}"/>
          </ac:spMkLst>
        </pc:spChg>
        <pc:spChg chg="add del">
          <ac:chgData name="Şevket Ay" userId="e470e07b9676bbfc" providerId="LiveId" clId="{5ED52456-FE4F-4131-AD3F-16A5D5BF9166}" dt="2023-07-25T18:16:11.495" v="3047" actId="26606"/>
          <ac:spMkLst>
            <pc:docMk/>
            <pc:sldMk cId="1268526868" sldId="280"/>
            <ac:spMk id="6153" creationId="{2550BE34-C2B8-49B8-8519-67A8CAD51AE9}"/>
          </ac:spMkLst>
        </pc:spChg>
        <pc:spChg chg="add del">
          <ac:chgData name="Şevket Ay" userId="e470e07b9676bbfc" providerId="LiveId" clId="{5ED52456-FE4F-4131-AD3F-16A5D5BF9166}" dt="2023-07-25T18:16:11.495" v="3047" actId="26606"/>
          <ac:spMkLst>
            <pc:docMk/>
            <pc:sldMk cId="1268526868" sldId="280"/>
            <ac:spMk id="6155" creationId="{A7457DD9-5A45-400A-AB4B-4B4EDECA25F1}"/>
          </ac:spMkLst>
        </pc:spChg>
        <pc:spChg chg="add del">
          <ac:chgData name="Şevket Ay" userId="e470e07b9676bbfc" providerId="LiveId" clId="{5ED52456-FE4F-4131-AD3F-16A5D5BF9166}" dt="2023-07-25T18:16:11.495" v="3047" actId="26606"/>
          <ac:spMkLst>
            <pc:docMk/>
            <pc:sldMk cId="1268526868" sldId="280"/>
            <ac:spMk id="6157" creationId="{441CF7D6-A660-431A-B0BB-140A0D5556B6}"/>
          </ac:spMkLst>
        </pc:spChg>
        <pc:spChg chg="add del">
          <ac:chgData name="Şevket Ay" userId="e470e07b9676bbfc" providerId="LiveId" clId="{5ED52456-FE4F-4131-AD3F-16A5D5BF9166}" dt="2023-07-25T18:16:11.495" v="3047" actId="26606"/>
          <ac:spMkLst>
            <pc:docMk/>
            <pc:sldMk cId="1268526868" sldId="280"/>
            <ac:spMk id="6159" creationId="{0570A85B-3810-4F95-97B0-CBF4CCDB381C}"/>
          </ac:spMkLst>
        </pc:spChg>
        <pc:spChg chg="add del">
          <ac:chgData name="Şevket Ay" userId="e470e07b9676bbfc" providerId="LiveId" clId="{5ED52456-FE4F-4131-AD3F-16A5D5BF9166}" dt="2023-07-25T18:16:21.743" v="3049" actId="26606"/>
          <ac:spMkLst>
            <pc:docMk/>
            <pc:sldMk cId="1268526868" sldId="280"/>
            <ac:spMk id="6161" creationId="{B082622D-AAF3-4897-8629-FC918530DD86}"/>
          </ac:spMkLst>
        </pc:spChg>
        <pc:spChg chg="add del">
          <ac:chgData name="Şevket Ay" userId="e470e07b9676bbfc" providerId="LiveId" clId="{5ED52456-FE4F-4131-AD3F-16A5D5BF9166}" dt="2023-07-25T18:16:21.743" v="3049" actId="26606"/>
          <ac:spMkLst>
            <pc:docMk/>
            <pc:sldMk cId="1268526868" sldId="280"/>
            <ac:spMk id="6162" creationId="{A7457DD9-5A45-400A-AB4B-4B4EDECA25F1}"/>
          </ac:spMkLst>
        </pc:spChg>
        <pc:spChg chg="add del">
          <ac:chgData name="Şevket Ay" userId="e470e07b9676bbfc" providerId="LiveId" clId="{5ED52456-FE4F-4131-AD3F-16A5D5BF9166}" dt="2023-07-25T18:16:21.743" v="3049" actId="26606"/>
          <ac:spMkLst>
            <pc:docMk/>
            <pc:sldMk cId="1268526868" sldId="280"/>
            <ac:spMk id="6163" creationId="{441CF7D6-A660-431A-B0BB-140A0D5556B6}"/>
          </ac:spMkLst>
        </pc:spChg>
        <pc:spChg chg="add del">
          <ac:chgData name="Şevket Ay" userId="e470e07b9676bbfc" providerId="LiveId" clId="{5ED52456-FE4F-4131-AD3F-16A5D5BF9166}" dt="2023-07-25T18:16:21.743" v="3049" actId="26606"/>
          <ac:spMkLst>
            <pc:docMk/>
            <pc:sldMk cId="1268526868" sldId="280"/>
            <ac:spMk id="6164" creationId="{0570A85B-3810-4F95-97B0-CBF4CCDB381C}"/>
          </ac:spMkLst>
        </pc:spChg>
        <pc:spChg chg="add del">
          <ac:chgData name="Şevket Ay" userId="e470e07b9676bbfc" providerId="LiveId" clId="{5ED52456-FE4F-4131-AD3F-16A5D5BF9166}" dt="2023-07-25T18:16:22.689" v="3051" actId="26606"/>
          <ac:spMkLst>
            <pc:docMk/>
            <pc:sldMk cId="1268526868" sldId="280"/>
            <ac:spMk id="6168" creationId="{1E020063-2385-44AC-BD67-258E1F0B9FCE}"/>
          </ac:spMkLst>
        </pc:spChg>
        <pc:spChg chg="add del">
          <ac:chgData name="Şevket Ay" userId="e470e07b9676bbfc" providerId="LiveId" clId="{5ED52456-FE4F-4131-AD3F-16A5D5BF9166}" dt="2023-07-25T18:16:22.689" v="3051" actId="26606"/>
          <ac:spMkLst>
            <pc:docMk/>
            <pc:sldMk cId="1268526868" sldId="280"/>
            <ac:spMk id="6169" creationId="{7E014A0B-5338-4077-AFE9-A90D04D4492B}"/>
          </ac:spMkLst>
        </pc:spChg>
        <pc:spChg chg="add del">
          <ac:chgData name="Şevket Ay" userId="e470e07b9676bbfc" providerId="LiveId" clId="{5ED52456-FE4F-4131-AD3F-16A5D5BF9166}" dt="2023-07-25T18:16:26.140" v="3053" actId="26606"/>
          <ac:spMkLst>
            <pc:docMk/>
            <pc:sldMk cId="1268526868" sldId="280"/>
            <ac:spMk id="6176" creationId="{7FF47CB7-972F-479F-A36D-9E72D26EC8DA}"/>
          </ac:spMkLst>
        </pc:spChg>
        <pc:spChg chg="add del">
          <ac:chgData name="Şevket Ay" userId="e470e07b9676bbfc" providerId="LiveId" clId="{5ED52456-FE4F-4131-AD3F-16A5D5BF9166}" dt="2023-07-25T18:16:26.140" v="3053" actId="26606"/>
          <ac:spMkLst>
            <pc:docMk/>
            <pc:sldMk cId="1268526868" sldId="280"/>
            <ac:spMk id="6177" creationId="{0D153B68-5844-490D-8E67-F616D6D721CA}"/>
          </ac:spMkLst>
        </pc:spChg>
        <pc:spChg chg="add del">
          <ac:chgData name="Şevket Ay" userId="e470e07b9676bbfc" providerId="LiveId" clId="{5ED52456-FE4F-4131-AD3F-16A5D5BF9166}" dt="2023-07-25T18:16:26.140" v="3053" actId="26606"/>
          <ac:spMkLst>
            <pc:docMk/>
            <pc:sldMk cId="1268526868" sldId="280"/>
            <ac:spMk id="6178" creationId="{9A0D773F-7A7D-4DBB-9DEA-86BB8B8F4BC8}"/>
          </ac:spMkLst>
        </pc:spChg>
        <pc:spChg chg="add">
          <ac:chgData name="Şevket Ay" userId="e470e07b9676bbfc" providerId="LiveId" clId="{5ED52456-FE4F-4131-AD3F-16A5D5BF9166}" dt="2023-07-25T18:16:26.140" v="3054" actId="26606"/>
          <ac:spMkLst>
            <pc:docMk/>
            <pc:sldMk cId="1268526868" sldId="280"/>
            <ac:spMk id="6180" creationId="{66E48AFA-8884-4F68-A44F-D2C1E8609C5A}"/>
          </ac:spMkLst>
        </pc:spChg>
        <pc:spChg chg="add">
          <ac:chgData name="Şevket Ay" userId="e470e07b9676bbfc" providerId="LiveId" clId="{5ED52456-FE4F-4131-AD3F-16A5D5BF9166}" dt="2023-07-25T18:16:26.140" v="3054" actId="26606"/>
          <ac:spMkLst>
            <pc:docMk/>
            <pc:sldMk cId="1268526868" sldId="280"/>
            <ac:spMk id="6181" creationId="{969D19A6-08CB-498C-93EC-3FFB021FC68A}"/>
          </ac:spMkLst>
        </pc:spChg>
        <pc:grpChg chg="add del">
          <ac:chgData name="Şevket Ay" userId="e470e07b9676bbfc" providerId="LiveId" clId="{5ED52456-FE4F-4131-AD3F-16A5D5BF9166}" dt="2023-07-25T18:16:22.689" v="3051" actId="26606"/>
          <ac:grpSpMkLst>
            <pc:docMk/>
            <pc:sldMk cId="1268526868" sldId="280"/>
            <ac:grpSpMk id="6170" creationId="{78127680-150F-4A90-9950-F66392578116}"/>
          </ac:grpSpMkLst>
        </pc:grpChg>
        <pc:grpChg chg="add del">
          <ac:chgData name="Şevket Ay" userId="e470e07b9676bbfc" providerId="LiveId" clId="{5ED52456-FE4F-4131-AD3F-16A5D5BF9166}" dt="2023-07-25T18:16:22.689" v="3051" actId="26606"/>
          <ac:grpSpMkLst>
            <pc:docMk/>
            <pc:sldMk cId="1268526868" sldId="280"/>
            <ac:grpSpMk id="6173" creationId="{466920E5-8640-4C24-A775-8647637094A7}"/>
          </ac:grpSpMkLst>
        </pc:grpChg>
        <pc:picChg chg="add del mod">
          <ac:chgData name="Şevket Ay" userId="e470e07b9676bbfc" providerId="LiveId" clId="{5ED52456-FE4F-4131-AD3F-16A5D5BF9166}" dt="2023-07-25T18:14:32.676" v="3036"/>
          <ac:picMkLst>
            <pc:docMk/>
            <pc:sldMk cId="1268526868" sldId="280"/>
            <ac:picMk id="6146" creationId="{C9214F4D-0A48-E486-4F8A-E1C737F79C6D}"/>
          </ac:picMkLst>
        </pc:picChg>
        <pc:picChg chg="add mod">
          <ac:chgData name="Şevket Ay" userId="e470e07b9676bbfc" providerId="LiveId" clId="{5ED52456-FE4F-4131-AD3F-16A5D5BF9166}" dt="2023-07-25T18:16:26.140" v="3054" actId="26606"/>
          <ac:picMkLst>
            <pc:docMk/>
            <pc:sldMk cId="1268526868" sldId="280"/>
            <ac:picMk id="6148" creationId="{B4DF1321-025D-E65F-34F0-B845F2C6D58F}"/>
          </ac:picMkLst>
        </pc:picChg>
      </pc:sldChg>
      <pc:sldChg chg="addSp delSp modSp new mod setBg modNotesTx">
        <pc:chgData name="Şevket Ay" userId="e470e07b9676bbfc" providerId="LiveId" clId="{5ED52456-FE4F-4131-AD3F-16A5D5BF9166}" dt="2023-07-25T21:30:31.856" v="3396"/>
        <pc:sldMkLst>
          <pc:docMk/>
          <pc:sldMk cId="4685219" sldId="281"/>
        </pc:sldMkLst>
        <pc:spChg chg="mod">
          <ac:chgData name="Şevket Ay" userId="e470e07b9676bbfc" providerId="LiveId" clId="{5ED52456-FE4F-4131-AD3F-16A5D5BF9166}" dt="2023-07-25T21:16:09.096" v="3192" actId="26606"/>
          <ac:spMkLst>
            <pc:docMk/>
            <pc:sldMk cId="4685219" sldId="281"/>
            <ac:spMk id="2" creationId="{74F94E1C-B9DD-B44E-77A0-AA68929CC3D8}"/>
          </ac:spMkLst>
        </pc:spChg>
        <pc:spChg chg="mod ord">
          <ac:chgData name="Şevket Ay" userId="e470e07b9676bbfc" providerId="LiveId" clId="{5ED52456-FE4F-4131-AD3F-16A5D5BF9166}" dt="2023-07-25T21:16:09.096" v="3192" actId="26606"/>
          <ac:spMkLst>
            <pc:docMk/>
            <pc:sldMk cId="4685219" sldId="281"/>
            <ac:spMk id="3" creationId="{8C62C4C1-F4AE-8460-FF4B-B4C75AD10144}"/>
          </ac:spMkLst>
        </pc:spChg>
        <pc:spChg chg="add del">
          <ac:chgData name="Şevket Ay" userId="e470e07b9676bbfc" providerId="LiveId" clId="{5ED52456-FE4F-4131-AD3F-16A5D5BF9166}" dt="2023-07-25T21:15:21.341" v="3183" actId="26606"/>
          <ac:spMkLst>
            <pc:docMk/>
            <pc:sldMk cId="4685219" sldId="281"/>
            <ac:spMk id="7179" creationId="{743AA782-23D1-4521-8CAD-47662984AA08}"/>
          </ac:spMkLst>
        </pc:spChg>
        <pc:spChg chg="add del">
          <ac:chgData name="Şevket Ay" userId="e470e07b9676bbfc" providerId="LiveId" clId="{5ED52456-FE4F-4131-AD3F-16A5D5BF9166}" dt="2023-07-25T21:15:21.341" v="3183" actId="26606"/>
          <ac:spMkLst>
            <pc:docMk/>
            <pc:sldMk cId="4685219" sldId="281"/>
            <ac:spMk id="7180" creationId="{650D18FE-0824-4A46-B22C-A86B52E5780A}"/>
          </ac:spMkLst>
        </pc:spChg>
        <pc:spChg chg="add del">
          <ac:chgData name="Şevket Ay" userId="e470e07b9676bbfc" providerId="LiveId" clId="{5ED52456-FE4F-4131-AD3F-16A5D5BF9166}" dt="2023-07-25T21:15:23.071" v="3185" actId="26606"/>
          <ac:spMkLst>
            <pc:docMk/>
            <pc:sldMk cId="4685219" sldId="281"/>
            <ac:spMk id="7182" creationId="{F821940F-7A1D-4ACC-85B4-A932898ABB37}"/>
          </ac:spMkLst>
        </pc:spChg>
        <pc:spChg chg="add del">
          <ac:chgData name="Şevket Ay" userId="e470e07b9676bbfc" providerId="LiveId" clId="{5ED52456-FE4F-4131-AD3F-16A5D5BF9166}" dt="2023-07-25T21:15:23.071" v="3185" actId="26606"/>
          <ac:spMkLst>
            <pc:docMk/>
            <pc:sldMk cId="4685219" sldId="281"/>
            <ac:spMk id="7183" creationId="{16674508-81D3-48CF-96BF-7FC60EAA572A}"/>
          </ac:spMkLst>
        </pc:spChg>
        <pc:spChg chg="add del">
          <ac:chgData name="Şevket Ay" userId="e470e07b9676bbfc" providerId="LiveId" clId="{5ED52456-FE4F-4131-AD3F-16A5D5BF9166}" dt="2023-07-25T21:15:36.035" v="3187" actId="26606"/>
          <ac:spMkLst>
            <pc:docMk/>
            <pc:sldMk cId="4685219" sldId="281"/>
            <ac:spMk id="7185" creationId="{2B97F24A-32CE-4C1C-A50D-3016B394DCFB}"/>
          </ac:spMkLst>
        </pc:spChg>
        <pc:spChg chg="add del">
          <ac:chgData name="Şevket Ay" userId="e470e07b9676bbfc" providerId="LiveId" clId="{5ED52456-FE4F-4131-AD3F-16A5D5BF9166}" dt="2023-07-25T21:15:36.035" v="3187" actId="26606"/>
          <ac:spMkLst>
            <pc:docMk/>
            <pc:sldMk cId="4685219" sldId="281"/>
            <ac:spMk id="7186" creationId="{CD8B4F24-440B-49E9-B85D-733523DC064B}"/>
          </ac:spMkLst>
        </pc:spChg>
        <pc:spChg chg="add del">
          <ac:chgData name="Şevket Ay" userId="e470e07b9676bbfc" providerId="LiveId" clId="{5ED52456-FE4F-4131-AD3F-16A5D5BF9166}" dt="2023-07-25T21:15:36.411" v="3189" actId="26606"/>
          <ac:spMkLst>
            <pc:docMk/>
            <pc:sldMk cId="4685219" sldId="281"/>
            <ac:spMk id="7188" creationId="{7B831B6F-405A-4B47-B9BB-5CA88F285844}"/>
          </ac:spMkLst>
        </pc:spChg>
        <pc:spChg chg="add del">
          <ac:chgData name="Şevket Ay" userId="e470e07b9676bbfc" providerId="LiveId" clId="{5ED52456-FE4F-4131-AD3F-16A5D5BF9166}" dt="2023-07-25T21:15:36.411" v="3189" actId="26606"/>
          <ac:spMkLst>
            <pc:docMk/>
            <pc:sldMk cId="4685219" sldId="281"/>
            <ac:spMk id="7189" creationId="{953EE71A-6488-4203-A7C4-77102FD0DCCA}"/>
          </ac:spMkLst>
        </pc:spChg>
        <pc:spChg chg="add del">
          <ac:chgData name="Şevket Ay" userId="e470e07b9676bbfc" providerId="LiveId" clId="{5ED52456-FE4F-4131-AD3F-16A5D5BF9166}" dt="2023-07-25T21:16:09.088" v="3191" actId="26606"/>
          <ac:spMkLst>
            <pc:docMk/>
            <pc:sldMk cId="4685219" sldId="281"/>
            <ac:spMk id="7191" creationId="{1A95671B-3CC6-4792-9114-B74FAEA224E6}"/>
          </ac:spMkLst>
        </pc:spChg>
        <pc:spChg chg="add">
          <ac:chgData name="Şevket Ay" userId="e470e07b9676bbfc" providerId="LiveId" clId="{5ED52456-FE4F-4131-AD3F-16A5D5BF9166}" dt="2023-07-25T21:16:09.096" v="3192" actId="26606"/>
          <ac:spMkLst>
            <pc:docMk/>
            <pc:sldMk cId="4685219" sldId="281"/>
            <ac:spMk id="7193" creationId="{0E3596DD-156A-473E-9BB3-C6A29F7574E9}"/>
          </ac:spMkLst>
        </pc:spChg>
        <pc:spChg chg="add">
          <ac:chgData name="Şevket Ay" userId="e470e07b9676bbfc" providerId="LiveId" clId="{5ED52456-FE4F-4131-AD3F-16A5D5BF9166}" dt="2023-07-25T21:16:09.096" v="3192" actId="26606"/>
          <ac:spMkLst>
            <pc:docMk/>
            <pc:sldMk cId="4685219" sldId="281"/>
            <ac:spMk id="7194" creationId="{2C46C4D6-C474-4E92-B52E-944C1118F7B6}"/>
          </ac:spMkLst>
        </pc:spChg>
        <pc:picChg chg="add mod">
          <ac:chgData name="Şevket Ay" userId="e470e07b9676bbfc" providerId="LiveId" clId="{5ED52456-FE4F-4131-AD3F-16A5D5BF9166}" dt="2023-07-25T21:16:19.051" v="3196" actId="1076"/>
          <ac:picMkLst>
            <pc:docMk/>
            <pc:sldMk cId="4685219" sldId="281"/>
            <ac:picMk id="7170" creationId="{B51EEEFB-18A0-98FE-0200-FC7C1F6E2494}"/>
          </ac:picMkLst>
        </pc:picChg>
        <pc:cxnChg chg="add del">
          <ac:chgData name="Şevket Ay" userId="e470e07b9676bbfc" providerId="LiveId" clId="{5ED52456-FE4F-4131-AD3F-16A5D5BF9166}" dt="2023-07-25T21:15:15.506" v="3179" actId="26606"/>
          <ac:cxnSpMkLst>
            <pc:docMk/>
            <pc:sldMk cId="4685219" sldId="281"/>
            <ac:cxnSpMk id="7175" creationId="{FC23E3B9-5ABF-58B3-E2B0-E9A5DAA90037}"/>
          </ac:cxnSpMkLst>
        </pc:cxnChg>
        <pc:cxnChg chg="add del">
          <ac:chgData name="Şevket Ay" userId="e470e07b9676bbfc" providerId="LiveId" clId="{5ED52456-FE4F-4131-AD3F-16A5D5BF9166}" dt="2023-07-25T21:15:20.053" v="3181" actId="26606"/>
          <ac:cxnSpMkLst>
            <pc:docMk/>
            <pc:sldMk cId="4685219" sldId="281"/>
            <ac:cxnSpMk id="7177" creationId="{1503BFE4-729B-D9D0-C17B-501E6AF1127A}"/>
          </ac:cxnSpMkLst>
        </pc:cxnChg>
      </pc:sldChg>
      <pc:sldChg chg="addSp delSp modSp new mod setBg modNotesTx">
        <pc:chgData name="Şevket Ay" userId="e470e07b9676bbfc" providerId="LiveId" clId="{5ED52456-FE4F-4131-AD3F-16A5D5BF9166}" dt="2023-07-25T21:46:26.324" v="3542" actId="2711"/>
        <pc:sldMkLst>
          <pc:docMk/>
          <pc:sldMk cId="638975518" sldId="282"/>
        </pc:sldMkLst>
        <pc:spChg chg="mod">
          <ac:chgData name="Şevket Ay" userId="e470e07b9676bbfc" providerId="LiveId" clId="{5ED52456-FE4F-4131-AD3F-16A5D5BF9166}" dt="2023-07-25T21:46:08.057" v="3537" actId="255"/>
          <ac:spMkLst>
            <pc:docMk/>
            <pc:sldMk cId="638975518" sldId="282"/>
            <ac:spMk id="2" creationId="{E14D6B57-C9E1-604F-84FE-14E210E41575}"/>
          </ac:spMkLst>
        </pc:spChg>
        <pc:spChg chg="add del mod ord">
          <ac:chgData name="Şevket Ay" userId="e470e07b9676bbfc" providerId="LiveId" clId="{5ED52456-FE4F-4131-AD3F-16A5D5BF9166}" dt="2023-07-25T21:26:27.094" v="3391" actId="26606"/>
          <ac:spMkLst>
            <pc:docMk/>
            <pc:sldMk cId="638975518" sldId="282"/>
            <ac:spMk id="3" creationId="{F0CB2DA0-0488-067F-9026-37B812E2731A}"/>
          </ac:spMkLst>
        </pc:spChg>
        <pc:spChg chg="add del">
          <ac:chgData name="Şevket Ay" userId="e470e07b9676bbfc" providerId="LiveId" clId="{5ED52456-FE4F-4131-AD3F-16A5D5BF9166}" dt="2023-07-25T21:22:49.020" v="3259" actId="26606"/>
          <ac:spMkLst>
            <pc:docMk/>
            <pc:sldMk cId="638975518" sldId="282"/>
            <ac:spMk id="8199" creationId="{CEEF22E7-C7EB-4303-91B7-B38A2A46C2B4}"/>
          </ac:spMkLst>
        </pc:spChg>
        <pc:spChg chg="add del">
          <ac:chgData name="Şevket Ay" userId="e470e07b9676bbfc" providerId="LiveId" clId="{5ED52456-FE4F-4131-AD3F-16A5D5BF9166}" dt="2023-07-25T21:24:13.410" v="3280" actId="26606"/>
          <ac:spMkLst>
            <pc:docMk/>
            <pc:sldMk cId="638975518" sldId="282"/>
            <ac:spMk id="8200" creationId="{117AB3D3-3C9C-4DED-809A-78734805B895}"/>
          </ac:spMkLst>
        </pc:spChg>
        <pc:spChg chg="add del">
          <ac:chgData name="Şevket Ay" userId="e470e07b9676bbfc" providerId="LiveId" clId="{5ED52456-FE4F-4131-AD3F-16A5D5BF9166}" dt="2023-07-25T21:22:51.132" v="3261" actId="26606"/>
          <ac:spMkLst>
            <pc:docMk/>
            <pc:sldMk cId="638975518" sldId="282"/>
            <ac:spMk id="8201" creationId="{E9E70D72-6E23-4015-A4A6-85C120C19167}"/>
          </ac:spMkLst>
        </pc:spChg>
        <pc:spChg chg="add del">
          <ac:chgData name="Şevket Ay" userId="e470e07b9676bbfc" providerId="LiveId" clId="{5ED52456-FE4F-4131-AD3F-16A5D5BF9166}" dt="2023-07-25T21:22:51.132" v="3261" actId="26606"/>
          <ac:spMkLst>
            <pc:docMk/>
            <pc:sldMk cId="638975518" sldId="282"/>
            <ac:spMk id="8202" creationId="{D1942232-83D0-49E2-AF9B-1F97E3C1EF8E}"/>
          </ac:spMkLst>
        </pc:spChg>
        <pc:spChg chg="add del">
          <ac:chgData name="Şevket Ay" userId="e470e07b9676bbfc" providerId="LiveId" clId="{5ED52456-FE4F-4131-AD3F-16A5D5BF9166}" dt="2023-07-25T21:24:13.410" v="3280" actId="26606"/>
          <ac:spMkLst>
            <pc:docMk/>
            <pc:sldMk cId="638975518" sldId="282"/>
            <ac:spMk id="8204" creationId="{3A9A4357-BD1D-4622-A4FE-766E6AB8DE84}"/>
          </ac:spMkLst>
        </pc:spChg>
        <pc:spChg chg="add del">
          <ac:chgData name="Şevket Ay" userId="e470e07b9676bbfc" providerId="LiveId" clId="{5ED52456-FE4F-4131-AD3F-16A5D5BF9166}" dt="2023-07-25T21:24:13.410" v="3280" actId="26606"/>
          <ac:spMkLst>
            <pc:docMk/>
            <pc:sldMk cId="638975518" sldId="282"/>
            <ac:spMk id="8205" creationId="{E659831F-0D9A-4C63-9EBB-8435B85A440F}"/>
          </ac:spMkLst>
        </pc:spChg>
        <pc:spChg chg="add del">
          <ac:chgData name="Şevket Ay" userId="e470e07b9676bbfc" providerId="LiveId" clId="{5ED52456-FE4F-4131-AD3F-16A5D5BF9166}" dt="2023-07-25T21:23:04.860" v="3271" actId="26606"/>
          <ac:spMkLst>
            <pc:docMk/>
            <pc:sldMk cId="638975518" sldId="282"/>
            <ac:spMk id="8206" creationId="{D5B0017B-2ECA-49AF-B397-DC140825DF8D}"/>
          </ac:spMkLst>
        </pc:spChg>
        <pc:spChg chg="add del">
          <ac:chgData name="Şevket Ay" userId="e470e07b9676bbfc" providerId="LiveId" clId="{5ED52456-FE4F-4131-AD3F-16A5D5BF9166}" dt="2023-07-25T21:24:13.410" v="3280" actId="26606"/>
          <ac:spMkLst>
            <pc:docMk/>
            <pc:sldMk cId="638975518" sldId="282"/>
            <ac:spMk id="8207" creationId="{E6995CE5-F890-4ABA-82A2-26507CE8D2A3}"/>
          </ac:spMkLst>
        </pc:spChg>
        <pc:spChg chg="add del">
          <ac:chgData name="Şevket Ay" userId="e470e07b9676bbfc" providerId="LiveId" clId="{5ED52456-FE4F-4131-AD3F-16A5D5BF9166}" dt="2023-07-25T21:23:04.860" v="3271" actId="26606"/>
          <ac:spMkLst>
            <pc:docMk/>
            <pc:sldMk cId="638975518" sldId="282"/>
            <ac:spMk id="8208" creationId="{70E96339-907C-46C3-99AC-31179B6F0EBD}"/>
          </ac:spMkLst>
        </pc:spChg>
        <pc:spChg chg="add del">
          <ac:chgData name="Şevket Ay" userId="e470e07b9676bbfc" providerId="LiveId" clId="{5ED52456-FE4F-4131-AD3F-16A5D5BF9166}" dt="2023-07-25T21:24:15.660" v="3284" actId="26606"/>
          <ac:spMkLst>
            <pc:docMk/>
            <pc:sldMk cId="638975518" sldId="282"/>
            <ac:spMk id="8213" creationId="{201CC55D-ED54-4C5C-95E6-10947BD1103B}"/>
          </ac:spMkLst>
        </pc:spChg>
        <pc:spChg chg="add del">
          <ac:chgData name="Şevket Ay" userId="e470e07b9676bbfc" providerId="LiveId" clId="{5ED52456-FE4F-4131-AD3F-16A5D5BF9166}" dt="2023-07-25T21:22:53.054" v="3263" actId="26606"/>
          <ac:spMkLst>
            <pc:docMk/>
            <pc:sldMk cId="638975518" sldId="282"/>
            <ac:spMk id="8215" creationId="{257363FD-7E77-4145-9483-331A807ADF0E}"/>
          </ac:spMkLst>
        </pc:spChg>
        <pc:spChg chg="add del">
          <ac:chgData name="Şevket Ay" userId="e470e07b9676bbfc" providerId="LiveId" clId="{5ED52456-FE4F-4131-AD3F-16A5D5BF9166}" dt="2023-07-25T21:22:53.790" v="3265" actId="26606"/>
          <ac:spMkLst>
            <pc:docMk/>
            <pc:sldMk cId="638975518" sldId="282"/>
            <ac:spMk id="8217" creationId="{7B831B6F-405A-4B47-B9BB-5CA88F285844}"/>
          </ac:spMkLst>
        </pc:spChg>
        <pc:spChg chg="add del">
          <ac:chgData name="Şevket Ay" userId="e470e07b9676bbfc" providerId="LiveId" clId="{5ED52456-FE4F-4131-AD3F-16A5D5BF9166}" dt="2023-07-25T21:22:53.790" v="3265" actId="26606"/>
          <ac:spMkLst>
            <pc:docMk/>
            <pc:sldMk cId="638975518" sldId="282"/>
            <ac:spMk id="8218" creationId="{15109354-9C5D-4F8C-B0E6-D1043C7BF20A}"/>
          </ac:spMkLst>
        </pc:spChg>
        <pc:spChg chg="add del">
          <ac:chgData name="Şevket Ay" userId="e470e07b9676bbfc" providerId="LiveId" clId="{5ED52456-FE4F-4131-AD3F-16A5D5BF9166}" dt="2023-07-25T21:22:53.790" v="3265" actId="26606"/>
          <ac:spMkLst>
            <pc:docMk/>
            <pc:sldMk cId="638975518" sldId="282"/>
            <ac:spMk id="8219" creationId="{49B530FE-A87D-41A0-A920-ADC6539EAA44}"/>
          </ac:spMkLst>
        </pc:spChg>
        <pc:spChg chg="add del">
          <ac:chgData name="Şevket Ay" userId="e470e07b9676bbfc" providerId="LiveId" clId="{5ED52456-FE4F-4131-AD3F-16A5D5BF9166}" dt="2023-07-25T21:22:58.974" v="3267" actId="26606"/>
          <ac:spMkLst>
            <pc:docMk/>
            <pc:sldMk cId="638975518" sldId="282"/>
            <ac:spMk id="8221" creationId="{22587ECF-85E9-4393-9D87-8EB6F3F6C208}"/>
          </ac:spMkLst>
        </pc:spChg>
        <pc:spChg chg="add del">
          <ac:chgData name="Şevket Ay" userId="e470e07b9676bbfc" providerId="LiveId" clId="{5ED52456-FE4F-4131-AD3F-16A5D5BF9166}" dt="2023-07-25T21:24:15.660" v="3284" actId="26606"/>
          <ac:spMkLst>
            <pc:docMk/>
            <pc:sldMk cId="638975518" sldId="282"/>
            <ac:spMk id="8222" creationId="{3873B707-463F-40B0-8227-E8CC6C67EB25}"/>
          </ac:spMkLst>
        </pc:spChg>
        <pc:spChg chg="add del">
          <ac:chgData name="Şevket Ay" userId="e470e07b9676bbfc" providerId="LiveId" clId="{5ED52456-FE4F-4131-AD3F-16A5D5BF9166}" dt="2023-07-25T21:23:02.201" v="3269" actId="26606"/>
          <ac:spMkLst>
            <pc:docMk/>
            <pc:sldMk cId="638975518" sldId="282"/>
            <ac:spMk id="8223" creationId="{60E9A6ED-B880-44EA-8D60-C9D3C82CCBD2}"/>
          </ac:spMkLst>
        </pc:spChg>
        <pc:spChg chg="add del">
          <ac:chgData name="Şevket Ay" userId="e470e07b9676bbfc" providerId="LiveId" clId="{5ED52456-FE4F-4131-AD3F-16A5D5BF9166}" dt="2023-07-25T21:24:15.660" v="3284" actId="26606"/>
          <ac:spMkLst>
            <pc:docMk/>
            <pc:sldMk cId="638975518" sldId="282"/>
            <ac:spMk id="8224" creationId="{C13237C8-E62C-4F0D-A318-BD6FB6C2D138}"/>
          </ac:spMkLst>
        </pc:spChg>
        <pc:spChg chg="add del">
          <ac:chgData name="Şevket Ay" userId="e470e07b9676bbfc" providerId="LiveId" clId="{5ED52456-FE4F-4131-AD3F-16A5D5BF9166}" dt="2023-07-25T21:23:04.860" v="3271" actId="26606"/>
          <ac:spMkLst>
            <pc:docMk/>
            <pc:sldMk cId="638975518" sldId="282"/>
            <ac:spMk id="8225" creationId="{28D31E1B-0407-4223-9642-0B642CBF57D9}"/>
          </ac:spMkLst>
        </pc:spChg>
        <pc:spChg chg="add del">
          <ac:chgData name="Şevket Ay" userId="e470e07b9676bbfc" providerId="LiveId" clId="{5ED52456-FE4F-4131-AD3F-16A5D5BF9166}" dt="2023-07-25T21:24:15.660" v="3284" actId="26606"/>
          <ac:spMkLst>
            <pc:docMk/>
            <pc:sldMk cId="638975518" sldId="282"/>
            <ac:spMk id="8227" creationId="{19C9EAEA-39D0-4B0E-A0EB-51E7B26740B1}"/>
          </ac:spMkLst>
        </pc:spChg>
        <pc:spChg chg="add del">
          <ac:chgData name="Şevket Ay" userId="e470e07b9676bbfc" providerId="LiveId" clId="{5ED52456-FE4F-4131-AD3F-16A5D5BF9166}" dt="2023-07-25T21:24:18.148" v="3286" actId="26606"/>
          <ac:spMkLst>
            <pc:docMk/>
            <pc:sldMk cId="638975518" sldId="282"/>
            <ac:spMk id="8229" creationId="{45D37F4E-DDB4-456B-97E0-9937730A039F}"/>
          </ac:spMkLst>
        </pc:spChg>
        <pc:spChg chg="add del">
          <ac:chgData name="Şevket Ay" userId="e470e07b9676bbfc" providerId="LiveId" clId="{5ED52456-FE4F-4131-AD3F-16A5D5BF9166}" dt="2023-07-25T21:24:18.148" v="3286" actId="26606"/>
          <ac:spMkLst>
            <pc:docMk/>
            <pc:sldMk cId="638975518" sldId="282"/>
            <ac:spMk id="8231" creationId="{B2DD41CD-8F47-4F56-AD12-4E2FF7696987}"/>
          </ac:spMkLst>
        </pc:spChg>
        <pc:spChg chg="add del">
          <ac:chgData name="Şevket Ay" userId="e470e07b9676bbfc" providerId="LiveId" clId="{5ED52456-FE4F-4131-AD3F-16A5D5BF9166}" dt="2023-07-25T21:24:24.615" v="3288" actId="26606"/>
          <ac:spMkLst>
            <pc:docMk/>
            <pc:sldMk cId="638975518" sldId="282"/>
            <ac:spMk id="8233" creationId="{04812C46-200A-4DEB-A05E-3ED6C68C2387}"/>
          </ac:spMkLst>
        </pc:spChg>
        <pc:spChg chg="add del">
          <ac:chgData name="Şevket Ay" userId="e470e07b9676bbfc" providerId="LiveId" clId="{5ED52456-FE4F-4131-AD3F-16A5D5BF9166}" dt="2023-07-25T21:24:24.615" v="3288" actId="26606"/>
          <ac:spMkLst>
            <pc:docMk/>
            <pc:sldMk cId="638975518" sldId="282"/>
            <ac:spMk id="8234" creationId="{E4D63AEB-01ED-4B67-A163-4F509656D523}"/>
          </ac:spMkLst>
        </pc:spChg>
        <pc:spChg chg="add del">
          <ac:chgData name="Şevket Ay" userId="e470e07b9676bbfc" providerId="LiveId" clId="{5ED52456-FE4F-4131-AD3F-16A5D5BF9166}" dt="2023-07-25T21:24:25.647" v="3290" actId="26606"/>
          <ac:spMkLst>
            <pc:docMk/>
            <pc:sldMk cId="638975518" sldId="282"/>
            <ac:spMk id="8236" creationId="{743AA782-23D1-4521-8CAD-47662984AA08}"/>
          </ac:spMkLst>
        </pc:spChg>
        <pc:spChg chg="add del">
          <ac:chgData name="Şevket Ay" userId="e470e07b9676bbfc" providerId="LiveId" clId="{5ED52456-FE4F-4131-AD3F-16A5D5BF9166}" dt="2023-07-25T21:24:25.647" v="3290" actId="26606"/>
          <ac:spMkLst>
            <pc:docMk/>
            <pc:sldMk cId="638975518" sldId="282"/>
            <ac:spMk id="8237" creationId="{71877DBC-BB60-40F0-AC93-2ACDBAAE60CE}"/>
          </ac:spMkLst>
        </pc:spChg>
        <pc:spChg chg="add del">
          <ac:chgData name="Şevket Ay" userId="e470e07b9676bbfc" providerId="LiveId" clId="{5ED52456-FE4F-4131-AD3F-16A5D5BF9166}" dt="2023-07-25T21:24:26.144" v="3292" actId="26606"/>
          <ac:spMkLst>
            <pc:docMk/>
            <pc:sldMk cId="638975518" sldId="282"/>
            <ac:spMk id="8239" creationId="{DC6BEC6B-5C77-412D-B45A-5B0F46FEDAC7}"/>
          </ac:spMkLst>
        </pc:spChg>
        <pc:spChg chg="add del">
          <ac:chgData name="Şevket Ay" userId="e470e07b9676bbfc" providerId="LiveId" clId="{5ED52456-FE4F-4131-AD3F-16A5D5BF9166}" dt="2023-07-25T21:24:29.782" v="3294" actId="26606"/>
          <ac:spMkLst>
            <pc:docMk/>
            <pc:sldMk cId="638975518" sldId="282"/>
            <ac:spMk id="8241" creationId="{7B831B6F-405A-4B47-B9BB-5CA88F285844}"/>
          </ac:spMkLst>
        </pc:spChg>
        <pc:spChg chg="add del">
          <ac:chgData name="Şevket Ay" userId="e470e07b9676bbfc" providerId="LiveId" clId="{5ED52456-FE4F-4131-AD3F-16A5D5BF9166}" dt="2023-07-25T21:24:29.782" v="3294" actId="26606"/>
          <ac:spMkLst>
            <pc:docMk/>
            <pc:sldMk cId="638975518" sldId="282"/>
            <ac:spMk id="8242" creationId="{953EE71A-6488-4203-A7C4-77102FD0DCCA}"/>
          </ac:spMkLst>
        </pc:spChg>
        <pc:spChg chg="add del">
          <ac:chgData name="Şevket Ay" userId="e470e07b9676bbfc" providerId="LiveId" clId="{5ED52456-FE4F-4131-AD3F-16A5D5BF9166}" dt="2023-07-25T21:24:32.417" v="3296" actId="26606"/>
          <ac:spMkLst>
            <pc:docMk/>
            <pc:sldMk cId="638975518" sldId="282"/>
            <ac:spMk id="8244" creationId="{743AA782-23D1-4521-8CAD-47662984AA08}"/>
          </ac:spMkLst>
        </pc:spChg>
        <pc:spChg chg="add del">
          <ac:chgData name="Şevket Ay" userId="e470e07b9676bbfc" providerId="LiveId" clId="{5ED52456-FE4F-4131-AD3F-16A5D5BF9166}" dt="2023-07-25T21:24:32.417" v="3296" actId="26606"/>
          <ac:spMkLst>
            <pc:docMk/>
            <pc:sldMk cId="638975518" sldId="282"/>
            <ac:spMk id="8245" creationId="{650D18FE-0824-4A46-B22C-A86B52E5780A}"/>
          </ac:spMkLst>
        </pc:spChg>
        <pc:spChg chg="add del">
          <ac:chgData name="Şevket Ay" userId="e470e07b9676bbfc" providerId="LiveId" clId="{5ED52456-FE4F-4131-AD3F-16A5D5BF9166}" dt="2023-07-25T21:24:50.952" v="3304" actId="26606"/>
          <ac:spMkLst>
            <pc:docMk/>
            <pc:sldMk cId="638975518" sldId="282"/>
            <ac:spMk id="8253" creationId="{ECE1DA53-9811-4831-9BFB-3E8658F0806F}"/>
          </ac:spMkLst>
        </pc:spChg>
        <pc:spChg chg="add del">
          <ac:chgData name="Şevket Ay" userId="e470e07b9676bbfc" providerId="LiveId" clId="{5ED52456-FE4F-4131-AD3F-16A5D5BF9166}" dt="2023-07-25T21:24:53.490" v="3308" actId="26606"/>
          <ac:spMkLst>
            <pc:docMk/>
            <pc:sldMk cId="638975518" sldId="282"/>
            <ac:spMk id="8257" creationId="{117AB3D3-3C9C-4DED-809A-78734805B895}"/>
          </ac:spMkLst>
        </pc:spChg>
        <pc:spChg chg="add del">
          <ac:chgData name="Şevket Ay" userId="e470e07b9676bbfc" providerId="LiveId" clId="{5ED52456-FE4F-4131-AD3F-16A5D5BF9166}" dt="2023-07-25T21:24:53.490" v="3308" actId="26606"/>
          <ac:spMkLst>
            <pc:docMk/>
            <pc:sldMk cId="638975518" sldId="282"/>
            <ac:spMk id="8258" creationId="{3A9A4357-BD1D-4622-A4FE-766E6AB8DE84}"/>
          </ac:spMkLst>
        </pc:spChg>
        <pc:spChg chg="add del">
          <ac:chgData name="Şevket Ay" userId="e470e07b9676bbfc" providerId="LiveId" clId="{5ED52456-FE4F-4131-AD3F-16A5D5BF9166}" dt="2023-07-25T21:24:53.490" v="3308" actId="26606"/>
          <ac:spMkLst>
            <pc:docMk/>
            <pc:sldMk cId="638975518" sldId="282"/>
            <ac:spMk id="8259" creationId="{E659831F-0D9A-4C63-9EBB-8435B85A440F}"/>
          </ac:spMkLst>
        </pc:spChg>
        <pc:spChg chg="add del">
          <ac:chgData name="Şevket Ay" userId="e470e07b9676bbfc" providerId="LiveId" clId="{5ED52456-FE4F-4131-AD3F-16A5D5BF9166}" dt="2023-07-25T21:24:53.490" v="3308" actId="26606"/>
          <ac:spMkLst>
            <pc:docMk/>
            <pc:sldMk cId="638975518" sldId="282"/>
            <ac:spMk id="8260" creationId="{E6995CE5-F890-4ABA-82A2-26507CE8D2A3}"/>
          </ac:spMkLst>
        </pc:spChg>
        <pc:spChg chg="add del">
          <ac:chgData name="Şevket Ay" userId="e470e07b9676bbfc" providerId="LiveId" clId="{5ED52456-FE4F-4131-AD3F-16A5D5BF9166}" dt="2023-07-25T21:24:54.680" v="3310" actId="26606"/>
          <ac:spMkLst>
            <pc:docMk/>
            <pc:sldMk cId="638975518" sldId="282"/>
            <ac:spMk id="8262" creationId="{201CC55D-ED54-4C5C-95E6-10947BD1103B}"/>
          </ac:spMkLst>
        </pc:spChg>
        <pc:spChg chg="add del">
          <ac:chgData name="Şevket Ay" userId="e470e07b9676bbfc" providerId="LiveId" clId="{5ED52456-FE4F-4131-AD3F-16A5D5BF9166}" dt="2023-07-25T21:24:54.680" v="3310" actId="26606"/>
          <ac:spMkLst>
            <pc:docMk/>
            <pc:sldMk cId="638975518" sldId="282"/>
            <ac:spMk id="8266" creationId="{3873B707-463F-40B0-8227-E8CC6C67EB25}"/>
          </ac:spMkLst>
        </pc:spChg>
        <pc:spChg chg="add del">
          <ac:chgData name="Şevket Ay" userId="e470e07b9676bbfc" providerId="LiveId" clId="{5ED52456-FE4F-4131-AD3F-16A5D5BF9166}" dt="2023-07-25T21:24:54.680" v="3310" actId="26606"/>
          <ac:spMkLst>
            <pc:docMk/>
            <pc:sldMk cId="638975518" sldId="282"/>
            <ac:spMk id="8267" creationId="{C13237C8-E62C-4F0D-A318-BD6FB6C2D138}"/>
          </ac:spMkLst>
        </pc:spChg>
        <pc:spChg chg="add del">
          <ac:chgData name="Şevket Ay" userId="e470e07b9676bbfc" providerId="LiveId" clId="{5ED52456-FE4F-4131-AD3F-16A5D5BF9166}" dt="2023-07-25T21:24:54.680" v="3310" actId="26606"/>
          <ac:spMkLst>
            <pc:docMk/>
            <pc:sldMk cId="638975518" sldId="282"/>
            <ac:spMk id="8268" creationId="{19C9EAEA-39D0-4B0E-A0EB-51E7B26740B1}"/>
          </ac:spMkLst>
        </pc:spChg>
        <pc:spChg chg="add del">
          <ac:chgData name="Şevket Ay" userId="e470e07b9676bbfc" providerId="LiveId" clId="{5ED52456-FE4F-4131-AD3F-16A5D5BF9166}" dt="2023-07-25T21:24:56.185" v="3312" actId="26606"/>
          <ac:spMkLst>
            <pc:docMk/>
            <pc:sldMk cId="638975518" sldId="282"/>
            <ac:spMk id="8270" creationId="{45D37F4E-DDB4-456B-97E0-9937730A039F}"/>
          </ac:spMkLst>
        </pc:spChg>
        <pc:spChg chg="add del">
          <ac:chgData name="Şevket Ay" userId="e470e07b9676bbfc" providerId="LiveId" clId="{5ED52456-FE4F-4131-AD3F-16A5D5BF9166}" dt="2023-07-25T21:24:56.185" v="3312" actId="26606"/>
          <ac:spMkLst>
            <pc:docMk/>
            <pc:sldMk cId="638975518" sldId="282"/>
            <ac:spMk id="8271" creationId="{B2DD41CD-8F47-4F56-AD12-4E2FF7696987}"/>
          </ac:spMkLst>
        </pc:spChg>
        <pc:spChg chg="add del">
          <ac:chgData name="Şevket Ay" userId="e470e07b9676bbfc" providerId="LiveId" clId="{5ED52456-FE4F-4131-AD3F-16A5D5BF9166}" dt="2023-07-25T21:24:58.378" v="3314" actId="26606"/>
          <ac:spMkLst>
            <pc:docMk/>
            <pc:sldMk cId="638975518" sldId="282"/>
            <ac:spMk id="8273" creationId="{058A14AF-9FB5-4CC7-BA35-E8E85D3EDF0E}"/>
          </ac:spMkLst>
        </pc:spChg>
        <pc:spChg chg="add del">
          <ac:chgData name="Şevket Ay" userId="e470e07b9676bbfc" providerId="LiveId" clId="{5ED52456-FE4F-4131-AD3F-16A5D5BF9166}" dt="2023-07-25T21:24:58.378" v="3314" actId="26606"/>
          <ac:spMkLst>
            <pc:docMk/>
            <pc:sldMk cId="638975518" sldId="282"/>
            <ac:spMk id="8274" creationId="{3A9A4357-BD1D-4622-A4FE-766E6AB8DE84}"/>
          </ac:spMkLst>
        </pc:spChg>
        <pc:spChg chg="add del">
          <ac:chgData name="Şevket Ay" userId="e470e07b9676bbfc" providerId="LiveId" clId="{5ED52456-FE4F-4131-AD3F-16A5D5BF9166}" dt="2023-07-25T21:24:58.378" v="3314" actId="26606"/>
          <ac:spMkLst>
            <pc:docMk/>
            <pc:sldMk cId="638975518" sldId="282"/>
            <ac:spMk id="8275" creationId="{E659831F-0D9A-4C63-9EBB-8435B85A440F}"/>
          </ac:spMkLst>
        </pc:spChg>
        <pc:spChg chg="add del">
          <ac:chgData name="Şevket Ay" userId="e470e07b9676bbfc" providerId="LiveId" clId="{5ED52456-FE4F-4131-AD3F-16A5D5BF9166}" dt="2023-07-25T21:24:58.378" v="3314" actId="26606"/>
          <ac:spMkLst>
            <pc:docMk/>
            <pc:sldMk cId="638975518" sldId="282"/>
            <ac:spMk id="8276" creationId="{E6995CE5-F890-4ABA-82A2-26507CE8D2A3}"/>
          </ac:spMkLst>
        </pc:spChg>
        <pc:spChg chg="add del">
          <ac:chgData name="Şevket Ay" userId="e470e07b9676bbfc" providerId="LiveId" clId="{5ED52456-FE4F-4131-AD3F-16A5D5BF9166}" dt="2023-07-25T21:26:11.875" v="3378" actId="26606"/>
          <ac:spMkLst>
            <pc:docMk/>
            <pc:sldMk cId="638975518" sldId="282"/>
            <ac:spMk id="8287" creationId="{0D153B68-5844-490D-8E67-F616D6D721CA}"/>
          </ac:spMkLst>
        </pc:spChg>
        <pc:spChg chg="add del">
          <ac:chgData name="Şevket Ay" userId="e470e07b9676bbfc" providerId="LiveId" clId="{5ED52456-FE4F-4131-AD3F-16A5D5BF9166}" dt="2023-07-25T21:26:11.875" v="3378" actId="26606"/>
          <ac:spMkLst>
            <pc:docMk/>
            <pc:sldMk cId="638975518" sldId="282"/>
            <ac:spMk id="8288" creationId="{7FF47CB7-972F-479F-A36D-9E72D26EC8DA}"/>
          </ac:spMkLst>
        </pc:spChg>
        <pc:spChg chg="add del">
          <ac:chgData name="Şevket Ay" userId="e470e07b9676bbfc" providerId="LiveId" clId="{5ED52456-FE4F-4131-AD3F-16A5D5BF9166}" dt="2023-07-25T21:26:11.875" v="3378" actId="26606"/>
          <ac:spMkLst>
            <pc:docMk/>
            <pc:sldMk cId="638975518" sldId="282"/>
            <ac:spMk id="8289" creationId="{9A0D773F-7A7D-4DBB-9DEA-86BB8B8F4BC8}"/>
          </ac:spMkLst>
        </pc:spChg>
        <pc:spChg chg="add del">
          <ac:chgData name="Şevket Ay" userId="e470e07b9676bbfc" providerId="LiveId" clId="{5ED52456-FE4F-4131-AD3F-16A5D5BF9166}" dt="2023-07-25T21:26:14.525" v="3380" actId="26606"/>
          <ac:spMkLst>
            <pc:docMk/>
            <pc:sldMk cId="638975518" sldId="282"/>
            <ac:spMk id="8291" creationId="{28D31E1B-0407-4223-9642-0B642CBF57D9}"/>
          </ac:spMkLst>
        </pc:spChg>
        <pc:spChg chg="add del">
          <ac:chgData name="Şevket Ay" userId="e470e07b9676bbfc" providerId="LiveId" clId="{5ED52456-FE4F-4131-AD3F-16A5D5BF9166}" dt="2023-07-25T21:26:14.525" v="3380" actId="26606"/>
          <ac:spMkLst>
            <pc:docMk/>
            <pc:sldMk cId="638975518" sldId="282"/>
            <ac:spMk id="8292" creationId="{D5B0017B-2ECA-49AF-B397-DC140825DF8D}"/>
          </ac:spMkLst>
        </pc:spChg>
        <pc:spChg chg="add del">
          <ac:chgData name="Şevket Ay" userId="e470e07b9676bbfc" providerId="LiveId" clId="{5ED52456-FE4F-4131-AD3F-16A5D5BF9166}" dt="2023-07-25T21:26:14.525" v="3380" actId="26606"/>
          <ac:spMkLst>
            <pc:docMk/>
            <pc:sldMk cId="638975518" sldId="282"/>
            <ac:spMk id="8294" creationId="{70E96339-907C-46C3-99AC-31179B6F0EBD}"/>
          </ac:spMkLst>
        </pc:spChg>
        <pc:spChg chg="add del">
          <ac:chgData name="Şevket Ay" userId="e470e07b9676bbfc" providerId="LiveId" clId="{5ED52456-FE4F-4131-AD3F-16A5D5BF9166}" dt="2023-07-25T21:26:20.323" v="3384" actId="26606"/>
          <ac:spMkLst>
            <pc:docMk/>
            <pc:sldMk cId="638975518" sldId="282"/>
            <ac:spMk id="8301" creationId="{04812C46-200A-4DEB-A05E-3ED6C68C2387}"/>
          </ac:spMkLst>
        </pc:spChg>
        <pc:grpChg chg="add del">
          <ac:chgData name="Şevket Ay" userId="e470e07b9676bbfc" providerId="LiveId" clId="{5ED52456-FE4F-4131-AD3F-16A5D5BF9166}" dt="2023-07-25T21:22:51.132" v="3261" actId="26606"/>
          <ac:grpSpMkLst>
            <pc:docMk/>
            <pc:sldMk cId="638975518" sldId="282"/>
            <ac:grpSpMk id="8203" creationId="{C28A977F-B603-4D81-B0FC-C8DE048A7931}"/>
          </ac:grpSpMkLst>
        </pc:grpChg>
        <pc:grpChg chg="add del">
          <ac:chgData name="Şevket Ay" userId="e470e07b9676bbfc" providerId="LiveId" clId="{5ED52456-FE4F-4131-AD3F-16A5D5BF9166}" dt="2023-07-25T21:22:51.132" v="3261" actId="26606"/>
          <ac:grpSpMkLst>
            <pc:docMk/>
            <pc:sldMk cId="638975518" sldId="282"/>
            <ac:grpSpMk id="8209" creationId="{C78D9229-E61D-4FEE-8321-2F8B64A8CADF}"/>
          </ac:grpSpMkLst>
        </pc:grpChg>
        <pc:grpChg chg="add del">
          <ac:chgData name="Şevket Ay" userId="e470e07b9676bbfc" providerId="LiveId" clId="{5ED52456-FE4F-4131-AD3F-16A5D5BF9166}" dt="2023-07-25T21:24:15.660" v="3284" actId="26606"/>
          <ac:grpSpMkLst>
            <pc:docMk/>
            <pc:sldMk cId="638975518" sldId="282"/>
            <ac:grpSpMk id="8214" creationId="{1DE889C7-FAD6-4397-98E2-05D503484459}"/>
          </ac:grpSpMkLst>
        </pc:grpChg>
        <pc:grpChg chg="add del">
          <ac:chgData name="Şevket Ay" userId="e470e07b9676bbfc" providerId="LiveId" clId="{5ED52456-FE4F-4131-AD3F-16A5D5BF9166}" dt="2023-07-25T21:23:04.860" v="3271" actId="26606"/>
          <ac:grpSpMkLst>
            <pc:docMk/>
            <pc:sldMk cId="638975518" sldId="282"/>
            <ac:grpSpMk id="8226" creationId="{AE1C45F0-260A-458C-96ED-C1F6D2151219}"/>
          </ac:grpSpMkLst>
        </pc:grpChg>
        <pc:grpChg chg="add del">
          <ac:chgData name="Şevket Ay" userId="e470e07b9676bbfc" providerId="LiveId" clId="{5ED52456-FE4F-4131-AD3F-16A5D5BF9166}" dt="2023-07-25T21:24:54.680" v="3310" actId="26606"/>
          <ac:grpSpMkLst>
            <pc:docMk/>
            <pc:sldMk cId="638975518" sldId="282"/>
            <ac:grpSpMk id="8263" creationId="{1DE889C7-FAD6-4397-98E2-05D503484459}"/>
          </ac:grpSpMkLst>
        </pc:grpChg>
        <pc:grpChg chg="add del">
          <ac:chgData name="Şevket Ay" userId="e470e07b9676bbfc" providerId="LiveId" clId="{5ED52456-FE4F-4131-AD3F-16A5D5BF9166}" dt="2023-07-25T21:26:14.525" v="3380" actId="26606"/>
          <ac:grpSpMkLst>
            <pc:docMk/>
            <pc:sldMk cId="638975518" sldId="282"/>
            <ac:grpSpMk id="8293" creationId="{AE1C45F0-260A-458C-96ED-C1F6D2151219}"/>
          </ac:grpSpMkLst>
        </pc:grpChg>
        <pc:graphicFrameChg chg="add del">
          <ac:chgData name="Şevket Ay" userId="e470e07b9676bbfc" providerId="LiveId" clId="{5ED52456-FE4F-4131-AD3F-16A5D5BF9166}" dt="2023-07-25T21:26:22.722" v="3386" actId="26606"/>
          <ac:graphicFrameMkLst>
            <pc:docMk/>
            <pc:sldMk cId="638975518" sldId="282"/>
            <ac:graphicFrameMk id="8282" creationId="{86CCA6C6-EC5E-DB82-3FA4-EA92038AEFEF}"/>
          </ac:graphicFrameMkLst>
        </pc:graphicFrameChg>
        <pc:graphicFrameChg chg="add del">
          <ac:chgData name="Şevket Ay" userId="e470e07b9676bbfc" providerId="LiveId" clId="{5ED52456-FE4F-4131-AD3F-16A5D5BF9166}" dt="2023-07-25T21:26:23.820" v="3388" actId="26606"/>
          <ac:graphicFrameMkLst>
            <pc:docMk/>
            <pc:sldMk cId="638975518" sldId="282"/>
            <ac:graphicFrameMk id="8306" creationId="{DCD8F0E8-1F9A-D305-AC42-A919621B0763}"/>
          </ac:graphicFrameMkLst>
        </pc:graphicFrameChg>
        <pc:graphicFrameChg chg="add del">
          <ac:chgData name="Şevket Ay" userId="e470e07b9676bbfc" providerId="LiveId" clId="{5ED52456-FE4F-4131-AD3F-16A5D5BF9166}" dt="2023-07-25T21:26:27.075" v="3390" actId="26606"/>
          <ac:graphicFrameMkLst>
            <pc:docMk/>
            <pc:sldMk cId="638975518" sldId="282"/>
            <ac:graphicFrameMk id="8309" creationId="{EC3EFC60-C988-C459-0210-0866FFE92873}"/>
          </ac:graphicFrameMkLst>
        </pc:graphicFrameChg>
        <pc:graphicFrameChg chg="add mod">
          <ac:chgData name="Şevket Ay" userId="e470e07b9676bbfc" providerId="LiveId" clId="{5ED52456-FE4F-4131-AD3F-16A5D5BF9166}" dt="2023-07-25T21:46:26.324" v="3542" actId="2711"/>
          <ac:graphicFrameMkLst>
            <pc:docMk/>
            <pc:sldMk cId="638975518" sldId="282"/>
            <ac:graphicFrameMk id="8312" creationId="{20745FBC-6970-644C-A2C4-FA2720286165}"/>
          </ac:graphicFrameMkLst>
        </pc:graphicFrameChg>
        <pc:picChg chg="add del mod ord">
          <ac:chgData name="Şevket Ay" userId="e470e07b9676bbfc" providerId="LiveId" clId="{5ED52456-FE4F-4131-AD3F-16A5D5BF9166}" dt="2023-07-25T21:23:59.910" v="3274"/>
          <ac:picMkLst>
            <pc:docMk/>
            <pc:sldMk cId="638975518" sldId="282"/>
            <ac:picMk id="8194" creationId="{1CBD712C-348D-19D1-59D7-08FEEB664033}"/>
          </ac:picMkLst>
        </pc:picChg>
        <pc:picChg chg="add mod">
          <ac:chgData name="Şevket Ay" userId="e470e07b9676bbfc" providerId="LiveId" clId="{5ED52456-FE4F-4131-AD3F-16A5D5BF9166}" dt="2023-07-25T21:26:34.349" v="3392" actId="27614"/>
          <ac:picMkLst>
            <pc:docMk/>
            <pc:sldMk cId="638975518" sldId="282"/>
            <ac:picMk id="8196" creationId="{1FDF4273-9727-A428-5860-FF691B95DAE5}"/>
          </ac:picMkLst>
        </pc:picChg>
        <pc:cxnChg chg="add del">
          <ac:chgData name="Şevket Ay" userId="e470e07b9676bbfc" providerId="LiveId" clId="{5ED52456-FE4F-4131-AD3F-16A5D5BF9166}" dt="2023-07-25T21:24:11.682" v="3278" actId="26606"/>
          <ac:cxnSpMkLst>
            <pc:docMk/>
            <pc:sldMk cId="638975518" sldId="282"/>
            <ac:cxnSpMk id="8198" creationId="{FC23E3B9-5ABF-58B3-E2B0-E9A5DAA90037}"/>
          </ac:cxnSpMkLst>
        </pc:cxnChg>
        <pc:cxnChg chg="add del">
          <ac:chgData name="Şevket Ay" userId="e470e07b9676bbfc" providerId="LiveId" clId="{5ED52456-FE4F-4131-AD3F-16A5D5BF9166}" dt="2023-07-25T21:23:04.860" v="3271" actId="26606"/>
          <ac:cxnSpMkLst>
            <pc:docMk/>
            <pc:sldMk cId="638975518" sldId="282"/>
            <ac:cxnSpMk id="8210" creationId="{6CF1BAF6-AD41-4082-B212-8A1F9A2E8779}"/>
          </ac:cxnSpMkLst>
        </pc:cxnChg>
        <pc:cxnChg chg="add del">
          <ac:chgData name="Şevket Ay" userId="e470e07b9676bbfc" providerId="LiveId" clId="{5ED52456-FE4F-4131-AD3F-16A5D5BF9166}" dt="2023-07-25T21:24:14.175" v="3282" actId="26606"/>
          <ac:cxnSpMkLst>
            <pc:docMk/>
            <pc:sldMk cId="638975518" sldId="282"/>
            <ac:cxnSpMk id="8211" creationId="{FC23E3B9-5ABF-58B3-E2B0-E9A5DAA90037}"/>
          </ac:cxnSpMkLst>
        </pc:cxnChg>
        <pc:cxnChg chg="add del">
          <ac:chgData name="Şevket Ay" userId="e470e07b9676bbfc" providerId="LiveId" clId="{5ED52456-FE4F-4131-AD3F-16A5D5BF9166}" dt="2023-07-25T21:23:59.471" v="3273" actId="26606"/>
          <ac:cxnSpMkLst>
            <pc:docMk/>
            <pc:sldMk cId="638975518" sldId="282"/>
            <ac:cxnSpMk id="8230" creationId="{FC23E3B9-5ABF-58B3-E2B0-E9A5DAA90037}"/>
          </ac:cxnSpMkLst>
        </pc:cxnChg>
        <pc:cxnChg chg="add del">
          <ac:chgData name="Şevket Ay" userId="e470e07b9676bbfc" providerId="LiveId" clId="{5ED52456-FE4F-4131-AD3F-16A5D5BF9166}" dt="2023-07-25T21:24:39.510" v="3298" actId="26606"/>
          <ac:cxnSpMkLst>
            <pc:docMk/>
            <pc:sldMk cId="638975518" sldId="282"/>
            <ac:cxnSpMk id="8247" creationId="{37C77032-C865-6057-7D7A-E2743CFA20F9}"/>
          </ac:cxnSpMkLst>
        </pc:cxnChg>
        <pc:cxnChg chg="add del">
          <ac:chgData name="Şevket Ay" userId="e470e07b9676bbfc" providerId="LiveId" clId="{5ED52456-FE4F-4131-AD3F-16A5D5BF9166}" dt="2023-07-25T21:24:40.383" v="3300" actId="26606"/>
          <ac:cxnSpMkLst>
            <pc:docMk/>
            <pc:sldMk cId="638975518" sldId="282"/>
            <ac:cxnSpMk id="8249" creationId="{249EDD1B-F94D-B4E6-ACAA-566B9A26FDE3}"/>
          </ac:cxnSpMkLst>
        </pc:cxnChg>
        <pc:cxnChg chg="add del">
          <ac:chgData name="Şevket Ay" userId="e470e07b9676bbfc" providerId="LiveId" clId="{5ED52456-FE4F-4131-AD3F-16A5D5BF9166}" dt="2023-07-25T21:24:48.150" v="3302" actId="26606"/>
          <ac:cxnSpMkLst>
            <pc:docMk/>
            <pc:sldMk cId="638975518" sldId="282"/>
            <ac:cxnSpMk id="8251" creationId="{1503BFE4-729B-D9D0-C17B-501E6AF1127A}"/>
          </ac:cxnSpMkLst>
        </pc:cxnChg>
        <pc:cxnChg chg="add del">
          <ac:chgData name="Şevket Ay" userId="e470e07b9676bbfc" providerId="LiveId" clId="{5ED52456-FE4F-4131-AD3F-16A5D5BF9166}" dt="2023-07-25T21:24:52.176" v="3306" actId="26606"/>
          <ac:cxnSpMkLst>
            <pc:docMk/>
            <pc:sldMk cId="638975518" sldId="282"/>
            <ac:cxnSpMk id="8255" creationId="{FC23E3B9-5ABF-58B3-E2B0-E9A5DAA90037}"/>
          </ac:cxnSpMkLst>
        </pc:cxnChg>
        <pc:cxnChg chg="add del">
          <ac:chgData name="Şevket Ay" userId="e470e07b9676bbfc" providerId="LiveId" clId="{5ED52456-FE4F-4131-AD3F-16A5D5BF9166}" dt="2023-07-25T21:24:59.595" v="3316" actId="26606"/>
          <ac:cxnSpMkLst>
            <pc:docMk/>
            <pc:sldMk cId="638975518" sldId="282"/>
            <ac:cxnSpMk id="8278" creationId="{1503BFE4-729B-D9D0-C17B-501E6AF1127A}"/>
          </ac:cxnSpMkLst>
        </pc:cxnChg>
        <pc:cxnChg chg="add del">
          <ac:chgData name="Şevket Ay" userId="e470e07b9676bbfc" providerId="LiveId" clId="{5ED52456-FE4F-4131-AD3F-16A5D5BF9166}" dt="2023-07-25T21:26:27.094" v="3391" actId="26606"/>
          <ac:cxnSpMkLst>
            <pc:docMk/>
            <pc:sldMk cId="638975518" sldId="282"/>
            <ac:cxnSpMk id="8280" creationId="{FC23E3B9-5ABF-58B3-E2B0-E9A5DAA90037}"/>
          </ac:cxnSpMkLst>
        </pc:cxnChg>
        <pc:cxnChg chg="add del">
          <ac:chgData name="Şevket Ay" userId="e470e07b9676bbfc" providerId="LiveId" clId="{5ED52456-FE4F-4131-AD3F-16A5D5BF9166}" dt="2023-07-25T21:26:10.560" v="3376" actId="26606"/>
          <ac:cxnSpMkLst>
            <pc:docMk/>
            <pc:sldMk cId="638975518" sldId="282"/>
            <ac:cxnSpMk id="8285" creationId="{37C77032-C865-6057-7D7A-E2743CFA20F9}"/>
          </ac:cxnSpMkLst>
        </pc:cxnChg>
        <pc:cxnChg chg="add del">
          <ac:chgData name="Şevket Ay" userId="e470e07b9676bbfc" providerId="LiveId" clId="{5ED52456-FE4F-4131-AD3F-16A5D5BF9166}" dt="2023-07-25T21:26:14.525" v="3380" actId="26606"/>
          <ac:cxnSpMkLst>
            <pc:docMk/>
            <pc:sldMk cId="638975518" sldId="282"/>
            <ac:cxnSpMk id="8296" creationId="{6CF1BAF6-AD41-4082-B212-8A1F9A2E8779}"/>
          </ac:cxnSpMkLst>
        </pc:cxnChg>
        <pc:cxnChg chg="add del">
          <ac:chgData name="Şevket Ay" userId="e470e07b9676bbfc" providerId="LiveId" clId="{5ED52456-FE4F-4131-AD3F-16A5D5BF9166}" dt="2023-07-25T21:26:16.416" v="3382" actId="26606"/>
          <ac:cxnSpMkLst>
            <pc:docMk/>
            <pc:sldMk cId="638975518" sldId="282"/>
            <ac:cxnSpMk id="8299" creationId="{FC23E3B9-5ABF-58B3-E2B0-E9A5DAA90037}"/>
          </ac:cxnSpMkLst>
        </pc:cxnChg>
        <pc:cxnChg chg="add del">
          <ac:chgData name="Şevket Ay" userId="e470e07b9676bbfc" providerId="LiveId" clId="{5ED52456-FE4F-4131-AD3F-16A5D5BF9166}" dt="2023-07-25T21:26:22.722" v="3386" actId="26606"/>
          <ac:cxnSpMkLst>
            <pc:docMk/>
            <pc:sldMk cId="638975518" sldId="282"/>
            <ac:cxnSpMk id="8303" creationId="{FC23E3B9-5ABF-58B3-E2B0-E9A5DAA90037}"/>
          </ac:cxnSpMkLst>
        </pc:cxnChg>
        <pc:cxnChg chg="add del">
          <ac:chgData name="Şevket Ay" userId="e470e07b9676bbfc" providerId="LiveId" clId="{5ED52456-FE4F-4131-AD3F-16A5D5BF9166}" dt="2023-07-25T21:26:23.820" v="3388" actId="26606"/>
          <ac:cxnSpMkLst>
            <pc:docMk/>
            <pc:sldMk cId="638975518" sldId="282"/>
            <ac:cxnSpMk id="8305" creationId="{FC23E3B9-5ABF-58B3-E2B0-E9A5DAA90037}"/>
          </ac:cxnSpMkLst>
        </pc:cxnChg>
        <pc:cxnChg chg="add del">
          <ac:chgData name="Şevket Ay" userId="e470e07b9676bbfc" providerId="LiveId" clId="{5ED52456-FE4F-4131-AD3F-16A5D5BF9166}" dt="2023-07-25T21:26:27.075" v="3390" actId="26606"/>
          <ac:cxnSpMkLst>
            <pc:docMk/>
            <pc:sldMk cId="638975518" sldId="282"/>
            <ac:cxnSpMk id="8308" creationId="{FC23E3B9-5ABF-58B3-E2B0-E9A5DAA90037}"/>
          </ac:cxnSpMkLst>
        </pc:cxnChg>
        <pc:cxnChg chg="add">
          <ac:chgData name="Şevket Ay" userId="e470e07b9676bbfc" providerId="LiveId" clId="{5ED52456-FE4F-4131-AD3F-16A5D5BF9166}" dt="2023-07-25T21:26:27.094" v="3391" actId="26606"/>
          <ac:cxnSpMkLst>
            <pc:docMk/>
            <pc:sldMk cId="638975518" sldId="282"/>
            <ac:cxnSpMk id="8311" creationId="{FC23E3B9-5ABF-58B3-E2B0-E9A5DAA90037}"/>
          </ac:cxnSpMkLst>
        </pc:cxnChg>
      </pc:sldChg>
      <pc:sldChg chg="addSp delSp modSp new mod setBg modNotesTx">
        <pc:chgData name="Şevket Ay" userId="e470e07b9676bbfc" providerId="LiveId" clId="{5ED52456-FE4F-4131-AD3F-16A5D5BF9166}" dt="2023-07-25T21:46:01.070" v="3535" actId="255"/>
        <pc:sldMkLst>
          <pc:docMk/>
          <pc:sldMk cId="3465757591" sldId="283"/>
        </pc:sldMkLst>
        <pc:spChg chg="mod">
          <ac:chgData name="Şevket Ay" userId="e470e07b9676bbfc" providerId="LiveId" clId="{5ED52456-FE4F-4131-AD3F-16A5D5BF9166}" dt="2023-07-25T21:46:01.070" v="3535" actId="255"/>
          <ac:spMkLst>
            <pc:docMk/>
            <pc:sldMk cId="3465757591" sldId="283"/>
            <ac:spMk id="2" creationId="{47C6C8A0-2513-C6C8-3403-CBE0F861B680}"/>
          </ac:spMkLst>
        </pc:spChg>
        <pc:spChg chg="mod ord">
          <ac:chgData name="Şevket Ay" userId="e470e07b9676bbfc" providerId="LiveId" clId="{5ED52456-FE4F-4131-AD3F-16A5D5BF9166}" dt="2023-07-25T21:35:54.733" v="3446" actId="26606"/>
          <ac:spMkLst>
            <pc:docMk/>
            <pc:sldMk cId="3465757591" sldId="283"/>
            <ac:spMk id="3" creationId="{129443A8-7D73-9ED5-5D90-3510220B4F56}"/>
          </ac:spMkLst>
        </pc:spChg>
        <pc:spChg chg="add del">
          <ac:chgData name="Şevket Ay" userId="e470e07b9676bbfc" providerId="LiveId" clId="{5ED52456-FE4F-4131-AD3F-16A5D5BF9166}" dt="2023-07-25T21:35:41.828" v="3437" actId="26606"/>
          <ac:spMkLst>
            <pc:docMk/>
            <pc:sldMk cId="3465757591" sldId="283"/>
            <ac:spMk id="9223" creationId="{201CC55D-ED54-4C5C-95E6-10947BD1103B}"/>
          </ac:spMkLst>
        </pc:spChg>
        <pc:spChg chg="add del">
          <ac:chgData name="Şevket Ay" userId="e470e07b9676bbfc" providerId="LiveId" clId="{5ED52456-FE4F-4131-AD3F-16A5D5BF9166}" dt="2023-07-25T21:35:41.828" v="3437" actId="26606"/>
          <ac:spMkLst>
            <pc:docMk/>
            <pc:sldMk cId="3465757591" sldId="283"/>
            <ac:spMk id="9229" creationId="{3873B707-463F-40B0-8227-E8CC6C67EB25}"/>
          </ac:spMkLst>
        </pc:spChg>
        <pc:spChg chg="add del">
          <ac:chgData name="Şevket Ay" userId="e470e07b9676bbfc" providerId="LiveId" clId="{5ED52456-FE4F-4131-AD3F-16A5D5BF9166}" dt="2023-07-25T21:35:41.828" v="3437" actId="26606"/>
          <ac:spMkLst>
            <pc:docMk/>
            <pc:sldMk cId="3465757591" sldId="283"/>
            <ac:spMk id="9231" creationId="{C13237C8-E62C-4F0D-A318-BD6FB6C2D138}"/>
          </ac:spMkLst>
        </pc:spChg>
        <pc:spChg chg="add del">
          <ac:chgData name="Şevket Ay" userId="e470e07b9676bbfc" providerId="LiveId" clId="{5ED52456-FE4F-4131-AD3F-16A5D5BF9166}" dt="2023-07-25T21:35:41.828" v="3437" actId="26606"/>
          <ac:spMkLst>
            <pc:docMk/>
            <pc:sldMk cId="3465757591" sldId="283"/>
            <ac:spMk id="9233" creationId="{19C9EAEA-39D0-4B0E-A0EB-51E7B26740B1}"/>
          </ac:spMkLst>
        </pc:spChg>
        <pc:spChg chg="add del">
          <ac:chgData name="Şevket Ay" userId="e470e07b9676bbfc" providerId="LiveId" clId="{5ED52456-FE4F-4131-AD3F-16A5D5BF9166}" dt="2023-07-25T21:35:43.821" v="3439" actId="26606"/>
          <ac:spMkLst>
            <pc:docMk/>
            <pc:sldMk cId="3465757591" sldId="283"/>
            <ac:spMk id="9235" creationId="{45D37F4E-DDB4-456B-97E0-9937730A039F}"/>
          </ac:spMkLst>
        </pc:spChg>
        <pc:spChg chg="add del">
          <ac:chgData name="Şevket Ay" userId="e470e07b9676bbfc" providerId="LiveId" clId="{5ED52456-FE4F-4131-AD3F-16A5D5BF9166}" dt="2023-07-25T21:35:43.821" v="3439" actId="26606"/>
          <ac:spMkLst>
            <pc:docMk/>
            <pc:sldMk cId="3465757591" sldId="283"/>
            <ac:spMk id="9236" creationId="{B2DD41CD-8F47-4F56-AD12-4E2FF7696987}"/>
          </ac:spMkLst>
        </pc:spChg>
        <pc:spChg chg="add del">
          <ac:chgData name="Şevket Ay" userId="e470e07b9676bbfc" providerId="LiveId" clId="{5ED52456-FE4F-4131-AD3F-16A5D5BF9166}" dt="2023-07-25T21:35:45.470" v="3441" actId="26606"/>
          <ac:spMkLst>
            <pc:docMk/>
            <pc:sldMk cId="3465757591" sldId="283"/>
            <ac:spMk id="9239" creationId="{C3420C89-0B09-4632-A4AF-3971D08BF7A8}"/>
          </ac:spMkLst>
        </pc:spChg>
        <pc:spChg chg="add del">
          <ac:chgData name="Şevket Ay" userId="e470e07b9676bbfc" providerId="LiveId" clId="{5ED52456-FE4F-4131-AD3F-16A5D5BF9166}" dt="2023-07-25T21:35:45.470" v="3441" actId="26606"/>
          <ac:spMkLst>
            <pc:docMk/>
            <pc:sldMk cId="3465757591" sldId="283"/>
            <ac:spMk id="9240" creationId="{4E5CBA61-BF74-40B4-A3A8-366BBA626CCF}"/>
          </ac:spMkLst>
        </pc:spChg>
        <pc:spChg chg="add del">
          <ac:chgData name="Şevket Ay" userId="e470e07b9676bbfc" providerId="LiveId" clId="{5ED52456-FE4F-4131-AD3F-16A5D5BF9166}" dt="2023-07-25T21:35:47.288" v="3443" actId="26606"/>
          <ac:spMkLst>
            <pc:docMk/>
            <pc:sldMk cId="3465757591" sldId="283"/>
            <ac:spMk id="9247" creationId="{13EFA6C3-82DC-4131-9929-2523E6FD0B81}"/>
          </ac:spMkLst>
        </pc:spChg>
        <pc:spChg chg="add del">
          <ac:chgData name="Şevket Ay" userId="e470e07b9676bbfc" providerId="LiveId" clId="{5ED52456-FE4F-4131-AD3F-16A5D5BF9166}" dt="2023-07-25T21:35:47.288" v="3443" actId="26606"/>
          <ac:spMkLst>
            <pc:docMk/>
            <pc:sldMk cId="3465757591" sldId="283"/>
            <ac:spMk id="9248" creationId="{AEC9469E-14CA-4358-BABC-CBF836A6142D}"/>
          </ac:spMkLst>
        </pc:spChg>
        <pc:spChg chg="add del">
          <ac:chgData name="Şevket Ay" userId="e470e07b9676bbfc" providerId="LiveId" clId="{5ED52456-FE4F-4131-AD3F-16A5D5BF9166}" dt="2023-07-25T21:35:47.288" v="3443" actId="26606"/>
          <ac:spMkLst>
            <pc:docMk/>
            <pc:sldMk cId="3465757591" sldId="283"/>
            <ac:spMk id="9249" creationId="{048EB4C9-ACAF-4CCA-BA6E-9314431923B2}"/>
          </ac:spMkLst>
        </pc:spChg>
        <pc:spChg chg="add del">
          <ac:chgData name="Şevket Ay" userId="e470e07b9676bbfc" providerId="LiveId" clId="{5ED52456-FE4F-4131-AD3F-16A5D5BF9166}" dt="2023-07-25T21:35:54.725" v="3445" actId="26606"/>
          <ac:spMkLst>
            <pc:docMk/>
            <pc:sldMk cId="3465757591" sldId="283"/>
            <ac:spMk id="9251" creationId="{77C59BEC-C4CC-4741-B975-08C543178D3D}"/>
          </ac:spMkLst>
        </pc:spChg>
        <pc:spChg chg="add del">
          <ac:chgData name="Şevket Ay" userId="e470e07b9676bbfc" providerId="LiveId" clId="{5ED52456-FE4F-4131-AD3F-16A5D5BF9166}" dt="2023-07-25T21:35:54.725" v="3445" actId="26606"/>
          <ac:spMkLst>
            <pc:docMk/>
            <pc:sldMk cId="3465757591" sldId="283"/>
            <ac:spMk id="9252" creationId="{72DEF309-605D-4117-9340-6D589B6C3A34}"/>
          </ac:spMkLst>
        </pc:spChg>
        <pc:spChg chg="add del">
          <ac:chgData name="Şevket Ay" userId="e470e07b9676bbfc" providerId="LiveId" clId="{5ED52456-FE4F-4131-AD3F-16A5D5BF9166}" dt="2023-07-25T21:35:54.725" v="3445" actId="26606"/>
          <ac:spMkLst>
            <pc:docMk/>
            <pc:sldMk cId="3465757591" sldId="283"/>
            <ac:spMk id="9253" creationId="{A7B99495-F43F-4D80-A44F-2CB4764EB90B}"/>
          </ac:spMkLst>
        </pc:spChg>
        <pc:spChg chg="add">
          <ac:chgData name="Şevket Ay" userId="e470e07b9676bbfc" providerId="LiveId" clId="{5ED52456-FE4F-4131-AD3F-16A5D5BF9166}" dt="2023-07-25T21:35:54.733" v="3446" actId="26606"/>
          <ac:spMkLst>
            <pc:docMk/>
            <pc:sldMk cId="3465757591" sldId="283"/>
            <ac:spMk id="9255" creationId="{201CC55D-ED54-4C5C-95E6-10947BD1103B}"/>
          </ac:spMkLst>
        </pc:spChg>
        <pc:spChg chg="add">
          <ac:chgData name="Şevket Ay" userId="e470e07b9676bbfc" providerId="LiveId" clId="{5ED52456-FE4F-4131-AD3F-16A5D5BF9166}" dt="2023-07-25T21:35:54.733" v="3446" actId="26606"/>
          <ac:spMkLst>
            <pc:docMk/>
            <pc:sldMk cId="3465757591" sldId="283"/>
            <ac:spMk id="9258" creationId="{3873B707-463F-40B0-8227-E8CC6C67EB25}"/>
          </ac:spMkLst>
        </pc:spChg>
        <pc:spChg chg="add">
          <ac:chgData name="Şevket Ay" userId="e470e07b9676bbfc" providerId="LiveId" clId="{5ED52456-FE4F-4131-AD3F-16A5D5BF9166}" dt="2023-07-25T21:35:54.733" v="3446" actId="26606"/>
          <ac:spMkLst>
            <pc:docMk/>
            <pc:sldMk cId="3465757591" sldId="283"/>
            <ac:spMk id="9259" creationId="{C13237C8-E62C-4F0D-A318-BD6FB6C2D138}"/>
          </ac:spMkLst>
        </pc:spChg>
        <pc:spChg chg="add">
          <ac:chgData name="Şevket Ay" userId="e470e07b9676bbfc" providerId="LiveId" clId="{5ED52456-FE4F-4131-AD3F-16A5D5BF9166}" dt="2023-07-25T21:35:54.733" v="3446" actId="26606"/>
          <ac:spMkLst>
            <pc:docMk/>
            <pc:sldMk cId="3465757591" sldId="283"/>
            <ac:spMk id="9260" creationId="{19C9EAEA-39D0-4B0E-A0EB-51E7B26740B1}"/>
          </ac:spMkLst>
        </pc:spChg>
        <pc:grpChg chg="add del">
          <ac:chgData name="Şevket Ay" userId="e470e07b9676bbfc" providerId="LiveId" clId="{5ED52456-FE4F-4131-AD3F-16A5D5BF9166}" dt="2023-07-25T21:35:41.828" v="3437" actId="26606"/>
          <ac:grpSpMkLst>
            <pc:docMk/>
            <pc:sldMk cId="3465757591" sldId="283"/>
            <ac:grpSpMk id="9225" creationId="{1DE889C7-FAD6-4397-98E2-05D503484459}"/>
          </ac:grpSpMkLst>
        </pc:grpChg>
        <pc:grpChg chg="add del">
          <ac:chgData name="Şevket Ay" userId="e470e07b9676bbfc" providerId="LiveId" clId="{5ED52456-FE4F-4131-AD3F-16A5D5BF9166}" dt="2023-07-25T21:35:45.470" v="3441" actId="26606"/>
          <ac:grpSpMkLst>
            <pc:docMk/>
            <pc:sldMk cId="3465757591" sldId="283"/>
            <ac:grpSpMk id="9227" creationId="{AC27E70C-5470-4262-B9CE-AE52C51CF4C1}"/>
          </ac:grpSpMkLst>
        </pc:grpChg>
        <pc:grpChg chg="add del">
          <ac:chgData name="Şevket Ay" userId="e470e07b9676bbfc" providerId="LiveId" clId="{5ED52456-FE4F-4131-AD3F-16A5D5BF9166}" dt="2023-07-25T21:35:45.470" v="3441" actId="26606"/>
          <ac:grpSpMkLst>
            <pc:docMk/>
            <pc:sldMk cId="3465757591" sldId="283"/>
            <ac:grpSpMk id="9242" creationId="{E27AF472-EAE3-4572-AB69-B92BD10DBC6D}"/>
          </ac:grpSpMkLst>
        </pc:grpChg>
        <pc:grpChg chg="add">
          <ac:chgData name="Şevket Ay" userId="e470e07b9676bbfc" providerId="LiveId" clId="{5ED52456-FE4F-4131-AD3F-16A5D5BF9166}" dt="2023-07-25T21:35:54.733" v="3446" actId="26606"/>
          <ac:grpSpMkLst>
            <pc:docMk/>
            <pc:sldMk cId="3465757591" sldId="283"/>
            <ac:grpSpMk id="9256" creationId="{1DE889C7-FAD6-4397-98E2-05D503484459}"/>
          </ac:grpSpMkLst>
        </pc:grpChg>
        <pc:picChg chg="add mod ord">
          <ac:chgData name="Şevket Ay" userId="e470e07b9676bbfc" providerId="LiveId" clId="{5ED52456-FE4F-4131-AD3F-16A5D5BF9166}" dt="2023-07-25T21:36:42.320" v="3448" actId="27614"/>
          <ac:picMkLst>
            <pc:docMk/>
            <pc:sldMk cId="3465757591" sldId="283"/>
            <ac:picMk id="9218" creationId="{7BF9137A-BE29-5BFC-FC82-48F6FDECC0AE}"/>
          </ac:picMkLst>
        </pc:picChg>
      </pc:sldChg>
      <pc:sldChg chg="addSp delSp modSp new mod setBg modNotesTx">
        <pc:chgData name="Şevket Ay" userId="e470e07b9676bbfc" providerId="LiveId" clId="{5ED52456-FE4F-4131-AD3F-16A5D5BF9166}" dt="2023-07-25T21:45:53.012" v="3533" actId="2711"/>
        <pc:sldMkLst>
          <pc:docMk/>
          <pc:sldMk cId="2948463088" sldId="284"/>
        </pc:sldMkLst>
        <pc:spChg chg="mod">
          <ac:chgData name="Şevket Ay" userId="e470e07b9676bbfc" providerId="LiveId" clId="{5ED52456-FE4F-4131-AD3F-16A5D5BF9166}" dt="2023-07-25T21:45:53.012" v="3533" actId="2711"/>
          <ac:spMkLst>
            <pc:docMk/>
            <pc:sldMk cId="2948463088" sldId="284"/>
            <ac:spMk id="2" creationId="{223BBAF3-1C9F-7A99-3DB9-C9736EE3FBE8}"/>
          </ac:spMkLst>
        </pc:spChg>
        <pc:spChg chg="mod">
          <ac:chgData name="Şevket Ay" userId="e470e07b9676bbfc" providerId="LiveId" clId="{5ED52456-FE4F-4131-AD3F-16A5D5BF9166}" dt="2023-07-25T21:44:03.152" v="3509" actId="26606"/>
          <ac:spMkLst>
            <pc:docMk/>
            <pc:sldMk cId="2948463088" sldId="284"/>
            <ac:spMk id="3" creationId="{3288AB37-95B7-B9AB-5476-DF4D8D1217D5}"/>
          </ac:spMkLst>
        </pc:spChg>
        <pc:spChg chg="add del">
          <ac:chgData name="Şevket Ay" userId="e470e07b9676bbfc" providerId="LiveId" clId="{5ED52456-FE4F-4131-AD3F-16A5D5BF9166}" dt="2023-07-25T21:43:47.040" v="3498" actId="26606"/>
          <ac:spMkLst>
            <pc:docMk/>
            <pc:sldMk cId="2948463088" sldId="284"/>
            <ac:spMk id="10247" creationId="{058A14AF-9FB5-4CC7-BA35-E8E85D3EDF0E}"/>
          </ac:spMkLst>
        </pc:spChg>
        <pc:spChg chg="add del">
          <ac:chgData name="Şevket Ay" userId="e470e07b9676bbfc" providerId="LiveId" clId="{5ED52456-FE4F-4131-AD3F-16A5D5BF9166}" dt="2023-07-25T21:43:47.040" v="3498" actId="26606"/>
          <ac:spMkLst>
            <pc:docMk/>
            <pc:sldMk cId="2948463088" sldId="284"/>
            <ac:spMk id="10249" creationId="{3A9A4357-BD1D-4622-A4FE-766E6AB8DE84}"/>
          </ac:spMkLst>
        </pc:spChg>
        <pc:spChg chg="add del">
          <ac:chgData name="Şevket Ay" userId="e470e07b9676bbfc" providerId="LiveId" clId="{5ED52456-FE4F-4131-AD3F-16A5D5BF9166}" dt="2023-07-25T21:43:47.040" v="3498" actId="26606"/>
          <ac:spMkLst>
            <pc:docMk/>
            <pc:sldMk cId="2948463088" sldId="284"/>
            <ac:spMk id="10251" creationId="{E659831F-0D9A-4C63-9EBB-8435B85A440F}"/>
          </ac:spMkLst>
        </pc:spChg>
        <pc:spChg chg="add del">
          <ac:chgData name="Şevket Ay" userId="e470e07b9676bbfc" providerId="LiveId" clId="{5ED52456-FE4F-4131-AD3F-16A5D5BF9166}" dt="2023-07-25T21:43:47.040" v="3498" actId="26606"/>
          <ac:spMkLst>
            <pc:docMk/>
            <pc:sldMk cId="2948463088" sldId="284"/>
            <ac:spMk id="10253" creationId="{E6995CE5-F890-4ABA-82A2-26507CE8D2A3}"/>
          </ac:spMkLst>
        </pc:spChg>
        <pc:spChg chg="add del">
          <ac:chgData name="Şevket Ay" userId="e470e07b9676bbfc" providerId="LiveId" clId="{5ED52456-FE4F-4131-AD3F-16A5D5BF9166}" dt="2023-07-25T21:43:50.830" v="3500" actId="26606"/>
          <ac:spMkLst>
            <pc:docMk/>
            <pc:sldMk cId="2948463088" sldId="284"/>
            <ac:spMk id="10255" creationId="{2B97F24A-32CE-4C1C-A50D-3016B394DCFB}"/>
          </ac:spMkLst>
        </pc:spChg>
        <pc:spChg chg="add del">
          <ac:chgData name="Şevket Ay" userId="e470e07b9676bbfc" providerId="LiveId" clId="{5ED52456-FE4F-4131-AD3F-16A5D5BF9166}" dt="2023-07-25T21:43:50.830" v="3500" actId="26606"/>
          <ac:spMkLst>
            <pc:docMk/>
            <pc:sldMk cId="2948463088" sldId="284"/>
            <ac:spMk id="10256" creationId="{CD8B4F24-440B-49E9-B85D-733523DC064B}"/>
          </ac:spMkLst>
        </pc:spChg>
        <pc:spChg chg="add del">
          <ac:chgData name="Şevket Ay" userId="e470e07b9676bbfc" providerId="LiveId" clId="{5ED52456-FE4F-4131-AD3F-16A5D5BF9166}" dt="2023-07-25T21:43:53.260" v="3502" actId="26606"/>
          <ac:spMkLst>
            <pc:docMk/>
            <pc:sldMk cId="2948463088" sldId="284"/>
            <ac:spMk id="10258" creationId="{058A14AF-9FB5-4CC7-BA35-E8E85D3EDF0E}"/>
          </ac:spMkLst>
        </pc:spChg>
        <pc:spChg chg="add del">
          <ac:chgData name="Şevket Ay" userId="e470e07b9676bbfc" providerId="LiveId" clId="{5ED52456-FE4F-4131-AD3F-16A5D5BF9166}" dt="2023-07-25T21:43:53.260" v="3502" actId="26606"/>
          <ac:spMkLst>
            <pc:docMk/>
            <pc:sldMk cId="2948463088" sldId="284"/>
            <ac:spMk id="10259" creationId="{3A9A4357-BD1D-4622-A4FE-766E6AB8DE84}"/>
          </ac:spMkLst>
        </pc:spChg>
        <pc:spChg chg="add del">
          <ac:chgData name="Şevket Ay" userId="e470e07b9676bbfc" providerId="LiveId" clId="{5ED52456-FE4F-4131-AD3F-16A5D5BF9166}" dt="2023-07-25T21:43:53.260" v="3502" actId="26606"/>
          <ac:spMkLst>
            <pc:docMk/>
            <pc:sldMk cId="2948463088" sldId="284"/>
            <ac:spMk id="10260" creationId="{E659831F-0D9A-4C63-9EBB-8435B85A440F}"/>
          </ac:spMkLst>
        </pc:spChg>
        <pc:spChg chg="add del">
          <ac:chgData name="Şevket Ay" userId="e470e07b9676bbfc" providerId="LiveId" clId="{5ED52456-FE4F-4131-AD3F-16A5D5BF9166}" dt="2023-07-25T21:43:53.260" v="3502" actId="26606"/>
          <ac:spMkLst>
            <pc:docMk/>
            <pc:sldMk cId="2948463088" sldId="284"/>
            <ac:spMk id="10261" creationId="{E6995CE5-F890-4ABA-82A2-26507CE8D2A3}"/>
          </ac:spMkLst>
        </pc:spChg>
        <pc:spChg chg="add del">
          <ac:chgData name="Şevket Ay" userId="e470e07b9676bbfc" providerId="LiveId" clId="{5ED52456-FE4F-4131-AD3F-16A5D5BF9166}" dt="2023-07-25T21:43:56.872" v="3504" actId="26606"/>
          <ac:spMkLst>
            <pc:docMk/>
            <pc:sldMk cId="2948463088" sldId="284"/>
            <ac:spMk id="10263" creationId="{2B97F24A-32CE-4C1C-A50D-3016B394DCFB}"/>
          </ac:spMkLst>
        </pc:spChg>
        <pc:spChg chg="add del">
          <ac:chgData name="Şevket Ay" userId="e470e07b9676bbfc" providerId="LiveId" clId="{5ED52456-FE4F-4131-AD3F-16A5D5BF9166}" dt="2023-07-25T21:43:56.872" v="3504" actId="26606"/>
          <ac:spMkLst>
            <pc:docMk/>
            <pc:sldMk cId="2948463088" sldId="284"/>
            <ac:spMk id="10264" creationId="{CD8B4F24-440B-49E9-B85D-733523DC064B}"/>
          </ac:spMkLst>
        </pc:spChg>
        <pc:spChg chg="add del">
          <ac:chgData name="Şevket Ay" userId="e470e07b9676bbfc" providerId="LiveId" clId="{5ED52456-FE4F-4131-AD3F-16A5D5BF9166}" dt="2023-07-25T21:43:58.673" v="3506" actId="26606"/>
          <ac:spMkLst>
            <pc:docMk/>
            <pc:sldMk cId="2948463088" sldId="284"/>
            <ac:spMk id="10266" creationId="{DBC6133C-0615-4CE4-9132-37E609A9BDFA}"/>
          </ac:spMkLst>
        </pc:spChg>
        <pc:spChg chg="add del">
          <ac:chgData name="Şevket Ay" userId="e470e07b9676bbfc" providerId="LiveId" clId="{5ED52456-FE4F-4131-AD3F-16A5D5BF9166}" dt="2023-07-25T21:43:58.673" v="3506" actId="26606"/>
          <ac:spMkLst>
            <pc:docMk/>
            <pc:sldMk cId="2948463088" sldId="284"/>
            <ac:spMk id="10267" creationId="{169CC832-2974-4E8D-90ED-3E2941BA7336}"/>
          </ac:spMkLst>
        </pc:spChg>
        <pc:spChg chg="add del">
          <ac:chgData name="Şevket Ay" userId="e470e07b9676bbfc" providerId="LiveId" clId="{5ED52456-FE4F-4131-AD3F-16A5D5BF9166}" dt="2023-07-25T21:43:58.673" v="3506" actId="26606"/>
          <ac:spMkLst>
            <pc:docMk/>
            <pc:sldMk cId="2948463088" sldId="284"/>
            <ac:spMk id="10268" creationId="{55222F96-971A-4F90-B841-6BAB416C7AC1}"/>
          </ac:spMkLst>
        </pc:spChg>
        <pc:spChg chg="add del">
          <ac:chgData name="Şevket Ay" userId="e470e07b9676bbfc" providerId="LiveId" clId="{5ED52456-FE4F-4131-AD3F-16A5D5BF9166}" dt="2023-07-25T21:43:58.673" v="3506" actId="26606"/>
          <ac:spMkLst>
            <pc:docMk/>
            <pc:sldMk cId="2948463088" sldId="284"/>
            <ac:spMk id="10269" creationId="{08980754-6F4B-43C9-B9BE-127B6BED6586}"/>
          </ac:spMkLst>
        </pc:spChg>
        <pc:spChg chg="add del">
          <ac:chgData name="Şevket Ay" userId="e470e07b9676bbfc" providerId="LiveId" clId="{5ED52456-FE4F-4131-AD3F-16A5D5BF9166}" dt="2023-07-25T21:43:58.673" v="3506" actId="26606"/>
          <ac:spMkLst>
            <pc:docMk/>
            <pc:sldMk cId="2948463088" sldId="284"/>
            <ac:spMk id="10270" creationId="{2C1BBA94-3F40-40AA-8BB9-E69E25E537C1}"/>
          </ac:spMkLst>
        </pc:spChg>
        <pc:spChg chg="add del">
          <ac:chgData name="Şevket Ay" userId="e470e07b9676bbfc" providerId="LiveId" clId="{5ED52456-FE4F-4131-AD3F-16A5D5BF9166}" dt="2023-07-25T21:44:03.144" v="3508" actId="26606"/>
          <ac:spMkLst>
            <pc:docMk/>
            <pc:sldMk cId="2948463088" sldId="284"/>
            <ac:spMk id="10272" creationId="{1A95671B-3CC6-4792-9114-B74FAEA224E6}"/>
          </ac:spMkLst>
        </pc:spChg>
        <pc:spChg chg="add">
          <ac:chgData name="Şevket Ay" userId="e470e07b9676bbfc" providerId="LiveId" clId="{5ED52456-FE4F-4131-AD3F-16A5D5BF9166}" dt="2023-07-25T21:44:03.152" v="3509" actId="26606"/>
          <ac:spMkLst>
            <pc:docMk/>
            <pc:sldMk cId="2948463088" sldId="284"/>
            <ac:spMk id="10274" creationId="{2B97F24A-32CE-4C1C-A50D-3016B394DCFB}"/>
          </ac:spMkLst>
        </pc:spChg>
        <pc:spChg chg="add">
          <ac:chgData name="Şevket Ay" userId="e470e07b9676bbfc" providerId="LiveId" clId="{5ED52456-FE4F-4131-AD3F-16A5D5BF9166}" dt="2023-07-25T21:44:03.152" v="3509" actId="26606"/>
          <ac:spMkLst>
            <pc:docMk/>
            <pc:sldMk cId="2948463088" sldId="284"/>
            <ac:spMk id="10275" creationId="{CD8B4F24-440B-49E9-B85D-733523DC064B}"/>
          </ac:spMkLst>
        </pc:spChg>
        <pc:picChg chg="add mod">
          <ac:chgData name="Şevket Ay" userId="e470e07b9676bbfc" providerId="LiveId" clId="{5ED52456-FE4F-4131-AD3F-16A5D5BF9166}" dt="2023-07-25T21:44:11.713" v="3511" actId="1076"/>
          <ac:picMkLst>
            <pc:docMk/>
            <pc:sldMk cId="2948463088" sldId="284"/>
            <ac:picMk id="10242" creationId="{95F13D9D-6AB1-6421-6C23-C70939E21EEE}"/>
          </ac:picMkLst>
        </pc:picChg>
      </pc:sldChg>
      <pc:sldChg chg="addSp delSp modSp new mod setBg modNotesTx">
        <pc:chgData name="Şevket Ay" userId="e470e07b9676bbfc" providerId="LiveId" clId="{5ED52456-FE4F-4131-AD3F-16A5D5BF9166}" dt="2023-07-25T21:49:18.246" v="3561" actId="2711"/>
        <pc:sldMkLst>
          <pc:docMk/>
          <pc:sldMk cId="686061441" sldId="285"/>
        </pc:sldMkLst>
        <pc:spChg chg="mod">
          <ac:chgData name="Şevket Ay" userId="e470e07b9676bbfc" providerId="LiveId" clId="{5ED52456-FE4F-4131-AD3F-16A5D5BF9166}" dt="2023-07-25T21:49:18.246" v="3561" actId="2711"/>
          <ac:spMkLst>
            <pc:docMk/>
            <pc:sldMk cId="686061441" sldId="285"/>
            <ac:spMk id="2" creationId="{241E0BC7-A694-DB2B-0516-8A068E598F60}"/>
          </ac:spMkLst>
        </pc:spChg>
        <pc:spChg chg="mod">
          <ac:chgData name="Şevket Ay" userId="e470e07b9676bbfc" providerId="LiveId" clId="{5ED52456-FE4F-4131-AD3F-16A5D5BF9166}" dt="2023-07-25T21:47:59.530" v="3552" actId="26606"/>
          <ac:spMkLst>
            <pc:docMk/>
            <pc:sldMk cId="686061441" sldId="285"/>
            <ac:spMk id="3" creationId="{599A468F-50E3-9176-3B90-DD083FF219E1}"/>
          </ac:spMkLst>
        </pc:spChg>
        <pc:spChg chg="add del">
          <ac:chgData name="Şevket Ay" userId="e470e07b9676bbfc" providerId="LiveId" clId="{5ED52456-FE4F-4131-AD3F-16A5D5BF9166}" dt="2023-07-25T21:47:59.522" v="3551" actId="26606"/>
          <ac:spMkLst>
            <pc:docMk/>
            <pc:sldMk cId="686061441" sldId="285"/>
            <ac:spMk id="11271" creationId="{2B97F24A-32CE-4C1C-A50D-3016B394DCFB}"/>
          </ac:spMkLst>
        </pc:spChg>
        <pc:spChg chg="add del">
          <ac:chgData name="Şevket Ay" userId="e470e07b9676bbfc" providerId="LiveId" clId="{5ED52456-FE4F-4131-AD3F-16A5D5BF9166}" dt="2023-07-25T21:47:59.522" v="3551" actId="26606"/>
          <ac:spMkLst>
            <pc:docMk/>
            <pc:sldMk cId="686061441" sldId="285"/>
            <ac:spMk id="11273" creationId="{CD8B4F24-440B-49E9-B85D-733523DC064B}"/>
          </ac:spMkLst>
        </pc:spChg>
        <pc:spChg chg="add">
          <ac:chgData name="Şevket Ay" userId="e470e07b9676bbfc" providerId="LiveId" clId="{5ED52456-FE4F-4131-AD3F-16A5D5BF9166}" dt="2023-07-25T21:47:59.530" v="3552" actId="26606"/>
          <ac:spMkLst>
            <pc:docMk/>
            <pc:sldMk cId="686061441" sldId="285"/>
            <ac:spMk id="11275" creationId="{E659831F-0D9A-4C63-9EBB-8435B85A440F}"/>
          </ac:spMkLst>
        </pc:spChg>
        <pc:spChg chg="add">
          <ac:chgData name="Şevket Ay" userId="e470e07b9676bbfc" providerId="LiveId" clId="{5ED52456-FE4F-4131-AD3F-16A5D5BF9166}" dt="2023-07-25T21:47:59.530" v="3552" actId="26606"/>
          <ac:spMkLst>
            <pc:docMk/>
            <pc:sldMk cId="686061441" sldId="285"/>
            <ac:spMk id="11276" creationId="{117AB3D3-3C9C-4DED-809A-78734805B895}"/>
          </ac:spMkLst>
        </pc:spChg>
        <pc:spChg chg="add">
          <ac:chgData name="Şevket Ay" userId="e470e07b9676bbfc" providerId="LiveId" clId="{5ED52456-FE4F-4131-AD3F-16A5D5BF9166}" dt="2023-07-25T21:47:59.530" v="3552" actId="26606"/>
          <ac:spMkLst>
            <pc:docMk/>
            <pc:sldMk cId="686061441" sldId="285"/>
            <ac:spMk id="11277" creationId="{E6995CE5-F890-4ABA-82A2-26507CE8D2A3}"/>
          </ac:spMkLst>
        </pc:spChg>
        <pc:spChg chg="add">
          <ac:chgData name="Şevket Ay" userId="e470e07b9676bbfc" providerId="LiveId" clId="{5ED52456-FE4F-4131-AD3F-16A5D5BF9166}" dt="2023-07-25T21:47:59.530" v="3552" actId="26606"/>
          <ac:spMkLst>
            <pc:docMk/>
            <pc:sldMk cId="686061441" sldId="285"/>
            <ac:spMk id="11278" creationId="{3A9A4357-BD1D-4622-A4FE-766E6AB8DE84}"/>
          </ac:spMkLst>
        </pc:spChg>
        <pc:picChg chg="add mod">
          <ac:chgData name="Şevket Ay" userId="e470e07b9676bbfc" providerId="LiveId" clId="{5ED52456-FE4F-4131-AD3F-16A5D5BF9166}" dt="2023-07-25T21:47:59.530" v="3552" actId="26606"/>
          <ac:picMkLst>
            <pc:docMk/>
            <pc:sldMk cId="686061441" sldId="285"/>
            <ac:picMk id="11266" creationId="{23830BEE-F653-3284-A906-9B1246C75225}"/>
          </ac:picMkLst>
        </pc:picChg>
      </pc:sldChg>
      <pc:sldChg chg="addSp delSp modSp new mod setBg modNotesTx">
        <pc:chgData name="Şevket Ay" userId="e470e07b9676bbfc" providerId="LiveId" clId="{5ED52456-FE4F-4131-AD3F-16A5D5BF9166}" dt="2023-07-25T21:55:19.474" v="3609" actId="26606"/>
        <pc:sldMkLst>
          <pc:docMk/>
          <pc:sldMk cId="538331164" sldId="286"/>
        </pc:sldMkLst>
        <pc:spChg chg="mod">
          <ac:chgData name="Şevket Ay" userId="e470e07b9676bbfc" providerId="LiveId" clId="{5ED52456-FE4F-4131-AD3F-16A5D5BF9166}" dt="2023-07-25T21:55:19.474" v="3609" actId="26606"/>
          <ac:spMkLst>
            <pc:docMk/>
            <pc:sldMk cId="538331164" sldId="286"/>
            <ac:spMk id="2" creationId="{097E344F-BFA7-5549-59BB-3D6814FBC0FE}"/>
          </ac:spMkLst>
        </pc:spChg>
        <pc:spChg chg="mod ord">
          <ac:chgData name="Şevket Ay" userId="e470e07b9676bbfc" providerId="LiveId" clId="{5ED52456-FE4F-4131-AD3F-16A5D5BF9166}" dt="2023-07-25T21:55:19.474" v="3609" actId="26606"/>
          <ac:spMkLst>
            <pc:docMk/>
            <pc:sldMk cId="538331164" sldId="286"/>
            <ac:spMk id="3" creationId="{496606D7-4F53-A12E-DDC3-CF604F281E09}"/>
          </ac:spMkLst>
        </pc:spChg>
        <pc:spChg chg="add del">
          <ac:chgData name="Şevket Ay" userId="e470e07b9676bbfc" providerId="LiveId" clId="{5ED52456-FE4F-4131-AD3F-16A5D5BF9166}" dt="2023-07-25T21:55:07.921" v="3602" actId="26606"/>
          <ac:spMkLst>
            <pc:docMk/>
            <pc:sldMk cId="538331164" sldId="286"/>
            <ac:spMk id="12295" creationId="{743AA782-23D1-4521-8CAD-47662984AA08}"/>
          </ac:spMkLst>
        </pc:spChg>
        <pc:spChg chg="add del">
          <ac:chgData name="Şevket Ay" userId="e470e07b9676bbfc" providerId="LiveId" clId="{5ED52456-FE4F-4131-AD3F-16A5D5BF9166}" dt="2023-07-25T21:55:07.921" v="3602" actId="26606"/>
          <ac:spMkLst>
            <pc:docMk/>
            <pc:sldMk cId="538331164" sldId="286"/>
            <ac:spMk id="12297" creationId="{650D18FE-0824-4A46-B22C-A86B52E5780A}"/>
          </ac:spMkLst>
        </pc:spChg>
        <pc:spChg chg="add del">
          <ac:chgData name="Şevket Ay" userId="e470e07b9676bbfc" providerId="LiveId" clId="{5ED52456-FE4F-4131-AD3F-16A5D5BF9166}" dt="2023-07-25T21:55:10.671" v="3604" actId="26606"/>
          <ac:spMkLst>
            <pc:docMk/>
            <pc:sldMk cId="538331164" sldId="286"/>
            <ac:spMk id="12299" creationId="{1A95671B-3CC6-4792-9114-B74FAEA224E6}"/>
          </ac:spMkLst>
        </pc:spChg>
        <pc:spChg chg="add">
          <ac:chgData name="Şevket Ay" userId="e470e07b9676bbfc" providerId="LiveId" clId="{5ED52456-FE4F-4131-AD3F-16A5D5BF9166}" dt="2023-07-25T21:55:19.474" v="3609" actId="26606"/>
          <ac:spMkLst>
            <pc:docMk/>
            <pc:sldMk cId="538331164" sldId="286"/>
            <ac:spMk id="12305" creationId="{A8908DB7-C3A6-4FCB-9820-CEE02B398C4A}"/>
          </ac:spMkLst>
        </pc:spChg>
        <pc:spChg chg="add">
          <ac:chgData name="Şevket Ay" userId="e470e07b9676bbfc" providerId="LiveId" clId="{5ED52456-FE4F-4131-AD3F-16A5D5BF9166}" dt="2023-07-25T21:55:19.474" v="3609" actId="26606"/>
          <ac:spMkLst>
            <pc:docMk/>
            <pc:sldMk cId="538331164" sldId="286"/>
            <ac:spMk id="12306" creationId="{535742DD-1B16-4E9D-B715-0D74B4574A68}"/>
          </ac:spMkLst>
        </pc:spChg>
        <pc:picChg chg="add mod">
          <ac:chgData name="Şevket Ay" userId="e470e07b9676bbfc" providerId="LiveId" clId="{5ED52456-FE4F-4131-AD3F-16A5D5BF9166}" dt="2023-07-25T21:55:19.474" v="3609" actId="26606"/>
          <ac:picMkLst>
            <pc:docMk/>
            <pc:sldMk cId="538331164" sldId="286"/>
            <ac:picMk id="12290" creationId="{D019BB4B-91A6-D904-2B0D-3DE567692A1D}"/>
          </ac:picMkLst>
        </pc:picChg>
        <pc:cxnChg chg="add del">
          <ac:chgData name="Şevket Ay" userId="e470e07b9676bbfc" providerId="LiveId" clId="{5ED52456-FE4F-4131-AD3F-16A5D5BF9166}" dt="2023-07-25T21:55:12.504" v="3606" actId="26606"/>
          <ac:cxnSpMkLst>
            <pc:docMk/>
            <pc:sldMk cId="538331164" sldId="286"/>
            <ac:cxnSpMk id="12301" creationId="{FC23E3B9-5ABF-58B3-E2B0-E9A5DAA90037}"/>
          </ac:cxnSpMkLst>
        </pc:cxnChg>
        <pc:cxnChg chg="add del">
          <ac:chgData name="Şevket Ay" userId="e470e07b9676bbfc" providerId="LiveId" clId="{5ED52456-FE4F-4131-AD3F-16A5D5BF9166}" dt="2023-07-25T21:55:19.464" v="3608" actId="26606"/>
          <ac:cxnSpMkLst>
            <pc:docMk/>
            <pc:sldMk cId="538331164" sldId="286"/>
            <ac:cxnSpMk id="12303" creationId="{FC23E3B9-5ABF-58B3-E2B0-E9A5DAA90037}"/>
          </ac:cxnSpMkLst>
        </pc:cxnChg>
      </pc:sldChg>
      <pc:sldChg chg="addSp modSp new mod setBg modNotesTx">
        <pc:chgData name="Şevket Ay" userId="e470e07b9676bbfc" providerId="LiveId" clId="{5ED52456-FE4F-4131-AD3F-16A5D5BF9166}" dt="2023-07-26T08:33:33.449" v="4435" actId="20577"/>
        <pc:sldMkLst>
          <pc:docMk/>
          <pc:sldMk cId="1855481113" sldId="287"/>
        </pc:sldMkLst>
        <pc:spChg chg="mod">
          <ac:chgData name="Şevket Ay" userId="e470e07b9676bbfc" providerId="LiveId" clId="{5ED52456-FE4F-4131-AD3F-16A5D5BF9166}" dt="2023-07-26T08:32:27.358" v="4418" actId="26606"/>
          <ac:spMkLst>
            <pc:docMk/>
            <pc:sldMk cId="1855481113" sldId="287"/>
            <ac:spMk id="2" creationId="{FBC7C9B5-1C11-BD57-EC91-958B4A4BFAE6}"/>
          </ac:spMkLst>
        </pc:spChg>
        <pc:spChg chg="mod">
          <ac:chgData name="Şevket Ay" userId="e470e07b9676bbfc" providerId="LiveId" clId="{5ED52456-FE4F-4131-AD3F-16A5D5BF9166}" dt="2023-07-26T08:32:57.657" v="4424" actId="5793"/>
          <ac:spMkLst>
            <pc:docMk/>
            <pc:sldMk cId="1855481113" sldId="287"/>
            <ac:spMk id="3" creationId="{564B81D0-F8CA-7624-68CC-B393D47283CA}"/>
          </ac:spMkLst>
        </pc:spChg>
        <pc:picChg chg="add">
          <ac:chgData name="Şevket Ay" userId="e470e07b9676bbfc" providerId="LiveId" clId="{5ED52456-FE4F-4131-AD3F-16A5D5BF9166}" dt="2023-07-26T08:32:27.358" v="4418" actId="26606"/>
          <ac:picMkLst>
            <pc:docMk/>
            <pc:sldMk cId="1855481113" sldId="287"/>
            <ac:picMk id="5" creationId="{562DC9F1-B352-C592-2151-6C3BC787B432}"/>
          </ac:picMkLst>
        </pc:picChg>
        <pc:cxnChg chg="add">
          <ac:chgData name="Şevket Ay" userId="e470e07b9676bbfc" providerId="LiveId" clId="{5ED52456-FE4F-4131-AD3F-16A5D5BF9166}" dt="2023-07-26T08:32:27.358" v="4418" actId="26606"/>
          <ac:cxnSpMkLst>
            <pc:docMk/>
            <pc:sldMk cId="1855481113" sldId="287"/>
            <ac:cxnSpMk id="9" creationId="{1503BFE4-729B-D9D0-C17B-501E6AF1127A}"/>
          </ac:cxnSpMkLst>
        </pc:cxnChg>
      </pc:sldChg>
      <pc:sldChg chg="addSp delSp modSp new mod setBg modNotesTx">
        <pc:chgData name="Şevket Ay" userId="e470e07b9676bbfc" providerId="LiveId" clId="{5ED52456-FE4F-4131-AD3F-16A5D5BF9166}" dt="2023-07-26T08:42:39.758" v="4656"/>
        <pc:sldMkLst>
          <pc:docMk/>
          <pc:sldMk cId="1490667377" sldId="288"/>
        </pc:sldMkLst>
        <pc:spChg chg="mod ord">
          <ac:chgData name="Şevket Ay" userId="e470e07b9676bbfc" providerId="LiveId" clId="{5ED52456-FE4F-4131-AD3F-16A5D5BF9166}" dt="2023-07-26T08:41:29.397" v="4619" actId="27636"/>
          <ac:spMkLst>
            <pc:docMk/>
            <pc:sldMk cId="1490667377" sldId="288"/>
            <ac:spMk id="2" creationId="{A094FCB4-770E-A3CB-0EF2-6C1B54144EAB}"/>
          </ac:spMkLst>
        </pc:spChg>
        <pc:spChg chg="add del mod">
          <ac:chgData name="Şevket Ay" userId="e470e07b9676bbfc" providerId="LiveId" clId="{5ED52456-FE4F-4131-AD3F-16A5D5BF9166}" dt="2023-07-26T08:40:31.187" v="4606" actId="26606"/>
          <ac:spMkLst>
            <pc:docMk/>
            <pc:sldMk cId="1490667377" sldId="288"/>
            <ac:spMk id="3" creationId="{DF1F13B1-3BA7-8C13-BAC7-C7DBDD7F01DE}"/>
          </ac:spMkLst>
        </pc:spChg>
        <pc:spChg chg="add del">
          <ac:chgData name="Şevket Ay" userId="e470e07b9676bbfc" providerId="LiveId" clId="{5ED52456-FE4F-4131-AD3F-16A5D5BF9166}" dt="2023-07-26T08:39:30.237" v="4576" actId="26606"/>
          <ac:spMkLst>
            <pc:docMk/>
            <pc:sldMk cId="1490667377" sldId="288"/>
            <ac:spMk id="1031" creationId="{2B97F24A-32CE-4C1C-A50D-3016B394DCFB}"/>
          </ac:spMkLst>
        </pc:spChg>
        <pc:spChg chg="add del">
          <ac:chgData name="Şevket Ay" userId="e470e07b9676bbfc" providerId="LiveId" clId="{5ED52456-FE4F-4131-AD3F-16A5D5BF9166}" dt="2023-07-26T08:39:30.237" v="4576" actId="26606"/>
          <ac:spMkLst>
            <pc:docMk/>
            <pc:sldMk cId="1490667377" sldId="288"/>
            <ac:spMk id="1033" creationId="{CD8B4F24-440B-49E9-B85D-733523DC064B}"/>
          </ac:spMkLst>
        </pc:spChg>
        <pc:spChg chg="add del">
          <ac:chgData name="Şevket Ay" userId="e470e07b9676bbfc" providerId="LiveId" clId="{5ED52456-FE4F-4131-AD3F-16A5D5BF9166}" dt="2023-07-26T08:39:34.707" v="4578" actId="26606"/>
          <ac:spMkLst>
            <pc:docMk/>
            <pc:sldMk cId="1490667377" sldId="288"/>
            <ac:spMk id="1035" creationId="{4300840D-0A0B-4512-BACA-B439D5B9C57C}"/>
          </ac:spMkLst>
        </pc:spChg>
        <pc:spChg chg="add del">
          <ac:chgData name="Şevket Ay" userId="e470e07b9676bbfc" providerId="LiveId" clId="{5ED52456-FE4F-4131-AD3F-16A5D5BF9166}" dt="2023-07-26T08:39:34.707" v="4578" actId="26606"/>
          <ac:spMkLst>
            <pc:docMk/>
            <pc:sldMk cId="1490667377" sldId="288"/>
            <ac:spMk id="1036" creationId="{C4285719-470E-454C-AF62-8323075F1F5B}"/>
          </ac:spMkLst>
        </pc:spChg>
        <pc:spChg chg="add del">
          <ac:chgData name="Şevket Ay" userId="e470e07b9676bbfc" providerId="LiveId" clId="{5ED52456-FE4F-4131-AD3F-16A5D5BF9166}" dt="2023-07-26T08:39:34.707" v="4578" actId="26606"/>
          <ac:spMkLst>
            <pc:docMk/>
            <pc:sldMk cId="1490667377" sldId="288"/>
            <ac:spMk id="1037" creationId="{D2B78728-A580-49A7-84F9-6EF6F583ADE0}"/>
          </ac:spMkLst>
        </pc:spChg>
        <pc:spChg chg="add del">
          <ac:chgData name="Şevket Ay" userId="e470e07b9676bbfc" providerId="LiveId" clId="{5ED52456-FE4F-4131-AD3F-16A5D5BF9166}" dt="2023-07-26T08:39:34.707" v="4578" actId="26606"/>
          <ac:spMkLst>
            <pc:docMk/>
            <pc:sldMk cId="1490667377" sldId="288"/>
            <ac:spMk id="1038" creationId="{CD9FE4EF-C4D8-49A0-B2FF-81D8DB7D8A24}"/>
          </ac:spMkLst>
        </pc:spChg>
        <pc:spChg chg="add del">
          <ac:chgData name="Şevket Ay" userId="e470e07b9676bbfc" providerId="LiveId" clId="{5ED52456-FE4F-4131-AD3F-16A5D5BF9166}" dt="2023-07-26T08:39:34.707" v="4578" actId="26606"/>
          <ac:spMkLst>
            <pc:docMk/>
            <pc:sldMk cId="1490667377" sldId="288"/>
            <ac:spMk id="1039" creationId="{38FAA1A1-D861-433F-88FA-1E9D6FD31D11}"/>
          </ac:spMkLst>
        </pc:spChg>
        <pc:spChg chg="add del">
          <ac:chgData name="Şevket Ay" userId="e470e07b9676bbfc" providerId="LiveId" clId="{5ED52456-FE4F-4131-AD3F-16A5D5BF9166}" dt="2023-07-26T08:39:34.707" v="4578" actId="26606"/>
          <ac:spMkLst>
            <pc:docMk/>
            <pc:sldMk cId="1490667377" sldId="288"/>
            <ac:spMk id="1041" creationId="{8D71EDA1-87BF-4D5D-AB79-F346FD19278A}"/>
          </ac:spMkLst>
        </pc:spChg>
        <pc:spChg chg="add del">
          <ac:chgData name="Şevket Ay" userId="e470e07b9676bbfc" providerId="LiveId" clId="{5ED52456-FE4F-4131-AD3F-16A5D5BF9166}" dt="2023-07-26T08:40:31.187" v="4606" actId="26606"/>
          <ac:spMkLst>
            <pc:docMk/>
            <pc:sldMk cId="1490667377" sldId="288"/>
            <ac:spMk id="1043" creationId="{743AA782-23D1-4521-8CAD-47662984AA08}"/>
          </ac:spMkLst>
        </pc:spChg>
        <pc:spChg chg="add del">
          <ac:chgData name="Şevket Ay" userId="e470e07b9676bbfc" providerId="LiveId" clId="{5ED52456-FE4F-4131-AD3F-16A5D5BF9166}" dt="2023-07-26T08:40:31.187" v="4606" actId="26606"/>
          <ac:spMkLst>
            <pc:docMk/>
            <pc:sldMk cId="1490667377" sldId="288"/>
            <ac:spMk id="1044" creationId="{71877DBC-BB60-40F0-AC93-2ACDBAAE60CE}"/>
          </ac:spMkLst>
        </pc:spChg>
        <pc:spChg chg="add del">
          <ac:chgData name="Şevket Ay" userId="e470e07b9676bbfc" providerId="LiveId" clId="{5ED52456-FE4F-4131-AD3F-16A5D5BF9166}" dt="2023-07-26T08:40:07.102" v="4587" actId="26606"/>
          <ac:spMkLst>
            <pc:docMk/>
            <pc:sldMk cId="1490667377" sldId="288"/>
            <ac:spMk id="1049" creationId="{F821940F-7A1D-4ACC-85B4-A932898ABB37}"/>
          </ac:spMkLst>
        </pc:spChg>
        <pc:spChg chg="add del">
          <ac:chgData name="Şevket Ay" userId="e470e07b9676bbfc" providerId="LiveId" clId="{5ED52456-FE4F-4131-AD3F-16A5D5BF9166}" dt="2023-07-26T08:40:07.102" v="4587" actId="26606"/>
          <ac:spMkLst>
            <pc:docMk/>
            <pc:sldMk cId="1490667377" sldId="288"/>
            <ac:spMk id="1050" creationId="{DF1F13B1-3BA7-8C13-BAC7-C7DBDD7F01DE}"/>
          </ac:spMkLst>
        </pc:spChg>
        <pc:spChg chg="add del">
          <ac:chgData name="Şevket Ay" userId="e470e07b9676bbfc" providerId="LiveId" clId="{5ED52456-FE4F-4131-AD3F-16A5D5BF9166}" dt="2023-07-26T08:40:07.102" v="4587" actId="26606"/>
          <ac:spMkLst>
            <pc:docMk/>
            <pc:sldMk cId="1490667377" sldId="288"/>
            <ac:spMk id="1051" creationId="{16674508-81D3-48CF-96BF-7FC60EAA572A}"/>
          </ac:spMkLst>
        </pc:spChg>
        <pc:spChg chg="add del">
          <ac:chgData name="Şevket Ay" userId="e470e07b9676bbfc" providerId="LiveId" clId="{5ED52456-FE4F-4131-AD3F-16A5D5BF9166}" dt="2023-07-26T08:40:08.337" v="4589" actId="26606"/>
          <ac:spMkLst>
            <pc:docMk/>
            <pc:sldMk cId="1490667377" sldId="288"/>
            <ac:spMk id="1053" creationId="{2B97F24A-32CE-4C1C-A50D-3016B394DCFB}"/>
          </ac:spMkLst>
        </pc:spChg>
        <pc:spChg chg="add del">
          <ac:chgData name="Şevket Ay" userId="e470e07b9676bbfc" providerId="LiveId" clId="{5ED52456-FE4F-4131-AD3F-16A5D5BF9166}" dt="2023-07-26T08:40:08.337" v="4589" actId="26606"/>
          <ac:spMkLst>
            <pc:docMk/>
            <pc:sldMk cId="1490667377" sldId="288"/>
            <ac:spMk id="1054" creationId="{6357EC4F-235E-4222-A36F-C7878ACE37F2}"/>
          </ac:spMkLst>
        </pc:spChg>
        <pc:spChg chg="add del">
          <ac:chgData name="Şevket Ay" userId="e470e07b9676bbfc" providerId="LiveId" clId="{5ED52456-FE4F-4131-AD3F-16A5D5BF9166}" dt="2023-07-26T08:40:08.337" v="4589" actId="26606"/>
          <ac:spMkLst>
            <pc:docMk/>
            <pc:sldMk cId="1490667377" sldId="288"/>
            <ac:spMk id="1055" creationId="{DF1F13B1-3BA7-8C13-BAC7-C7DBDD7F01DE}"/>
          </ac:spMkLst>
        </pc:spChg>
        <pc:spChg chg="add del">
          <ac:chgData name="Şevket Ay" userId="e470e07b9676bbfc" providerId="LiveId" clId="{5ED52456-FE4F-4131-AD3F-16A5D5BF9166}" dt="2023-07-26T08:40:08.947" v="4591" actId="26606"/>
          <ac:spMkLst>
            <pc:docMk/>
            <pc:sldMk cId="1490667377" sldId="288"/>
            <ac:spMk id="1057" creationId="{90D01200-0224-43C5-AB38-FB4D16B73FB7}"/>
          </ac:spMkLst>
        </pc:spChg>
        <pc:spChg chg="add del">
          <ac:chgData name="Şevket Ay" userId="e470e07b9676bbfc" providerId="LiveId" clId="{5ED52456-FE4F-4131-AD3F-16A5D5BF9166}" dt="2023-07-26T08:40:08.947" v="4591" actId="26606"/>
          <ac:spMkLst>
            <pc:docMk/>
            <pc:sldMk cId="1490667377" sldId="288"/>
            <ac:spMk id="1058" creationId="{728A44A4-A002-4A88-9FC9-1D0566C97A47}"/>
          </ac:spMkLst>
        </pc:spChg>
        <pc:spChg chg="add del">
          <ac:chgData name="Şevket Ay" userId="e470e07b9676bbfc" providerId="LiveId" clId="{5ED52456-FE4F-4131-AD3F-16A5D5BF9166}" dt="2023-07-26T08:40:08.947" v="4591" actId="26606"/>
          <ac:spMkLst>
            <pc:docMk/>
            <pc:sldMk cId="1490667377" sldId="288"/>
            <ac:spMk id="1059" creationId="{3E7D5C7B-DD16-401B-85CE-4AAA2A4F5136}"/>
          </ac:spMkLst>
        </pc:spChg>
        <pc:spChg chg="add del">
          <ac:chgData name="Şevket Ay" userId="e470e07b9676bbfc" providerId="LiveId" clId="{5ED52456-FE4F-4131-AD3F-16A5D5BF9166}" dt="2023-07-26T08:40:08.947" v="4591" actId="26606"/>
          <ac:spMkLst>
            <pc:docMk/>
            <pc:sldMk cId="1490667377" sldId="288"/>
            <ac:spMk id="1060" creationId="{DF1F13B1-3BA7-8C13-BAC7-C7DBDD7F01DE}"/>
          </ac:spMkLst>
        </pc:spChg>
        <pc:spChg chg="add del">
          <ac:chgData name="Şevket Ay" userId="e470e07b9676bbfc" providerId="LiveId" clId="{5ED52456-FE4F-4131-AD3F-16A5D5BF9166}" dt="2023-07-26T08:40:09.692" v="4593" actId="26606"/>
          <ac:spMkLst>
            <pc:docMk/>
            <pc:sldMk cId="1490667377" sldId="288"/>
            <ac:spMk id="1063" creationId="{DF1F13B1-3BA7-8C13-BAC7-C7DBDD7F01DE}"/>
          </ac:spMkLst>
        </pc:spChg>
        <pc:spChg chg="add del">
          <ac:chgData name="Şevket Ay" userId="e470e07b9676bbfc" providerId="LiveId" clId="{5ED52456-FE4F-4131-AD3F-16A5D5BF9166}" dt="2023-07-26T08:40:15.407" v="4595" actId="26606"/>
          <ac:spMkLst>
            <pc:docMk/>
            <pc:sldMk cId="1490667377" sldId="288"/>
            <ac:spMk id="1065" creationId="{90D01200-0224-43C5-AB38-FB4D16B73FB7}"/>
          </ac:spMkLst>
        </pc:spChg>
        <pc:spChg chg="add del">
          <ac:chgData name="Şevket Ay" userId="e470e07b9676bbfc" providerId="LiveId" clId="{5ED52456-FE4F-4131-AD3F-16A5D5BF9166}" dt="2023-07-26T08:40:15.407" v="4595" actId="26606"/>
          <ac:spMkLst>
            <pc:docMk/>
            <pc:sldMk cId="1490667377" sldId="288"/>
            <ac:spMk id="1066" creationId="{728A44A4-A002-4A88-9FC9-1D0566C97A47}"/>
          </ac:spMkLst>
        </pc:spChg>
        <pc:spChg chg="add del">
          <ac:chgData name="Şevket Ay" userId="e470e07b9676bbfc" providerId="LiveId" clId="{5ED52456-FE4F-4131-AD3F-16A5D5BF9166}" dt="2023-07-26T08:40:15.407" v="4595" actId="26606"/>
          <ac:spMkLst>
            <pc:docMk/>
            <pc:sldMk cId="1490667377" sldId="288"/>
            <ac:spMk id="1067" creationId="{3E7D5C7B-DD16-401B-85CE-4AAA2A4F5136}"/>
          </ac:spMkLst>
        </pc:spChg>
        <pc:spChg chg="add del">
          <ac:chgData name="Şevket Ay" userId="e470e07b9676bbfc" providerId="LiveId" clId="{5ED52456-FE4F-4131-AD3F-16A5D5BF9166}" dt="2023-07-26T08:40:15.407" v="4595" actId="26606"/>
          <ac:spMkLst>
            <pc:docMk/>
            <pc:sldMk cId="1490667377" sldId="288"/>
            <ac:spMk id="1068" creationId="{DF1F13B1-3BA7-8C13-BAC7-C7DBDD7F01DE}"/>
          </ac:spMkLst>
        </pc:spChg>
        <pc:spChg chg="add del">
          <ac:chgData name="Şevket Ay" userId="e470e07b9676bbfc" providerId="LiveId" clId="{5ED52456-FE4F-4131-AD3F-16A5D5BF9166}" dt="2023-07-26T08:40:16.909" v="4597" actId="26606"/>
          <ac:spMkLst>
            <pc:docMk/>
            <pc:sldMk cId="1490667377" sldId="288"/>
            <ac:spMk id="1070" creationId="{85F55C16-BC21-49EF-A4FF-C3155BB93BD3}"/>
          </ac:spMkLst>
        </pc:spChg>
        <pc:spChg chg="add del">
          <ac:chgData name="Şevket Ay" userId="e470e07b9676bbfc" providerId="LiveId" clId="{5ED52456-FE4F-4131-AD3F-16A5D5BF9166}" dt="2023-07-26T08:40:16.909" v="4597" actId="26606"/>
          <ac:spMkLst>
            <pc:docMk/>
            <pc:sldMk cId="1490667377" sldId="288"/>
            <ac:spMk id="1071" creationId="{0C5F069E-AFE6-4825-8945-46F2918A5019}"/>
          </ac:spMkLst>
        </pc:spChg>
        <pc:spChg chg="add del">
          <ac:chgData name="Şevket Ay" userId="e470e07b9676bbfc" providerId="LiveId" clId="{5ED52456-FE4F-4131-AD3F-16A5D5BF9166}" dt="2023-07-26T08:40:16.909" v="4597" actId="26606"/>
          <ac:spMkLst>
            <pc:docMk/>
            <pc:sldMk cId="1490667377" sldId="288"/>
            <ac:spMk id="1072" creationId="{DF1F13B1-3BA7-8C13-BAC7-C7DBDD7F01DE}"/>
          </ac:spMkLst>
        </pc:spChg>
        <pc:spChg chg="add del">
          <ac:chgData name="Şevket Ay" userId="e470e07b9676bbfc" providerId="LiveId" clId="{5ED52456-FE4F-4131-AD3F-16A5D5BF9166}" dt="2023-07-26T08:40:17.657" v="4599" actId="26606"/>
          <ac:spMkLst>
            <pc:docMk/>
            <pc:sldMk cId="1490667377" sldId="288"/>
            <ac:spMk id="1074" creationId="{1B15ED52-F352-441B-82BF-E0EA34836D08}"/>
          </ac:spMkLst>
        </pc:spChg>
        <pc:spChg chg="add del">
          <ac:chgData name="Şevket Ay" userId="e470e07b9676bbfc" providerId="LiveId" clId="{5ED52456-FE4F-4131-AD3F-16A5D5BF9166}" dt="2023-07-26T08:40:17.657" v="4599" actId="26606"/>
          <ac:spMkLst>
            <pc:docMk/>
            <pc:sldMk cId="1490667377" sldId="288"/>
            <ac:spMk id="1075" creationId="{DF1F13B1-3BA7-8C13-BAC7-C7DBDD7F01DE}"/>
          </ac:spMkLst>
        </pc:spChg>
        <pc:spChg chg="add del">
          <ac:chgData name="Şevket Ay" userId="e470e07b9676bbfc" providerId="LiveId" clId="{5ED52456-FE4F-4131-AD3F-16A5D5BF9166}" dt="2023-07-26T08:40:17.657" v="4599" actId="26606"/>
          <ac:spMkLst>
            <pc:docMk/>
            <pc:sldMk cId="1490667377" sldId="288"/>
            <ac:spMk id="1076" creationId="{61707E60-CEC9-4661-AA82-69242EB4BDC3}"/>
          </ac:spMkLst>
        </pc:spChg>
        <pc:spChg chg="add del">
          <ac:chgData name="Şevket Ay" userId="e470e07b9676bbfc" providerId="LiveId" clId="{5ED52456-FE4F-4131-AD3F-16A5D5BF9166}" dt="2023-07-26T08:40:17.657" v="4599" actId="26606"/>
          <ac:spMkLst>
            <pc:docMk/>
            <pc:sldMk cId="1490667377" sldId="288"/>
            <ac:spMk id="1077" creationId="{8F035CD8-AE30-4146-96F2-036B0CE5E4F3}"/>
          </ac:spMkLst>
        </pc:spChg>
        <pc:spChg chg="add del">
          <ac:chgData name="Şevket Ay" userId="e470e07b9676bbfc" providerId="LiveId" clId="{5ED52456-FE4F-4131-AD3F-16A5D5BF9166}" dt="2023-07-26T08:40:26.207" v="4601" actId="26606"/>
          <ac:spMkLst>
            <pc:docMk/>
            <pc:sldMk cId="1490667377" sldId="288"/>
            <ac:spMk id="1079" creationId="{0288C6B4-AFC3-407F-A595-EFFD38D4CCAF}"/>
          </ac:spMkLst>
        </pc:spChg>
        <pc:spChg chg="add del">
          <ac:chgData name="Şevket Ay" userId="e470e07b9676bbfc" providerId="LiveId" clId="{5ED52456-FE4F-4131-AD3F-16A5D5BF9166}" dt="2023-07-26T08:40:26.207" v="4601" actId="26606"/>
          <ac:spMkLst>
            <pc:docMk/>
            <pc:sldMk cId="1490667377" sldId="288"/>
            <ac:spMk id="1080" creationId="{CF236821-17FE-429B-8D2C-08E13A64EA40}"/>
          </ac:spMkLst>
        </pc:spChg>
        <pc:spChg chg="add del">
          <ac:chgData name="Şevket Ay" userId="e470e07b9676bbfc" providerId="LiveId" clId="{5ED52456-FE4F-4131-AD3F-16A5D5BF9166}" dt="2023-07-26T08:40:26.207" v="4601" actId="26606"/>
          <ac:spMkLst>
            <pc:docMk/>
            <pc:sldMk cId="1490667377" sldId="288"/>
            <ac:spMk id="1081" creationId="{C0BDBCD2-E081-43AB-9119-C55465E59757}"/>
          </ac:spMkLst>
        </pc:spChg>
        <pc:spChg chg="add del">
          <ac:chgData name="Şevket Ay" userId="e470e07b9676bbfc" providerId="LiveId" clId="{5ED52456-FE4F-4131-AD3F-16A5D5BF9166}" dt="2023-07-26T08:40:26.207" v="4601" actId="26606"/>
          <ac:spMkLst>
            <pc:docMk/>
            <pc:sldMk cId="1490667377" sldId="288"/>
            <ac:spMk id="1082" creationId="{98E79BE4-34FE-485A-98A5-92CE8F7C4743}"/>
          </ac:spMkLst>
        </pc:spChg>
        <pc:spChg chg="add del">
          <ac:chgData name="Şevket Ay" userId="e470e07b9676bbfc" providerId="LiveId" clId="{5ED52456-FE4F-4131-AD3F-16A5D5BF9166}" dt="2023-07-26T08:40:26.207" v="4601" actId="26606"/>
          <ac:spMkLst>
            <pc:docMk/>
            <pc:sldMk cId="1490667377" sldId="288"/>
            <ac:spMk id="1083" creationId="{7A5F0580-5EE9-419F-96EE-B6529EF6E7D0}"/>
          </ac:spMkLst>
        </pc:spChg>
        <pc:spChg chg="add del">
          <ac:chgData name="Şevket Ay" userId="e470e07b9676bbfc" providerId="LiveId" clId="{5ED52456-FE4F-4131-AD3F-16A5D5BF9166}" dt="2023-07-26T08:40:26.207" v="4601" actId="26606"/>
          <ac:spMkLst>
            <pc:docMk/>
            <pc:sldMk cId="1490667377" sldId="288"/>
            <ac:spMk id="1084" creationId="{DF1F13B1-3BA7-8C13-BAC7-C7DBDD7F01DE}"/>
          </ac:spMkLst>
        </pc:spChg>
        <pc:spChg chg="add del">
          <ac:chgData name="Şevket Ay" userId="e470e07b9676bbfc" providerId="LiveId" clId="{5ED52456-FE4F-4131-AD3F-16A5D5BF9166}" dt="2023-07-26T08:40:27.922" v="4603" actId="26606"/>
          <ac:spMkLst>
            <pc:docMk/>
            <pc:sldMk cId="1490667377" sldId="288"/>
            <ac:spMk id="1086" creationId="{03AF1C04-3FEF-41BD-BB84-2F263765BEBC}"/>
          </ac:spMkLst>
        </pc:spChg>
        <pc:spChg chg="add del">
          <ac:chgData name="Şevket Ay" userId="e470e07b9676bbfc" providerId="LiveId" clId="{5ED52456-FE4F-4131-AD3F-16A5D5BF9166}" dt="2023-07-26T08:40:27.922" v="4603" actId="26606"/>
          <ac:spMkLst>
            <pc:docMk/>
            <pc:sldMk cId="1490667377" sldId="288"/>
            <ac:spMk id="1097" creationId="{DF1F13B1-3BA7-8C13-BAC7-C7DBDD7F01DE}"/>
          </ac:spMkLst>
        </pc:spChg>
        <pc:spChg chg="add del">
          <ac:chgData name="Şevket Ay" userId="e470e07b9676bbfc" providerId="LiveId" clId="{5ED52456-FE4F-4131-AD3F-16A5D5BF9166}" dt="2023-07-26T08:40:31.184" v="4605" actId="26606"/>
          <ac:spMkLst>
            <pc:docMk/>
            <pc:sldMk cId="1490667377" sldId="288"/>
            <ac:spMk id="1099" creationId="{C89ECBDA-51E6-4484-8F25-E777102F7D0D}"/>
          </ac:spMkLst>
        </pc:spChg>
        <pc:spChg chg="add del">
          <ac:chgData name="Şevket Ay" userId="e470e07b9676bbfc" providerId="LiveId" clId="{5ED52456-FE4F-4131-AD3F-16A5D5BF9166}" dt="2023-07-26T08:40:31.184" v="4605" actId="26606"/>
          <ac:spMkLst>
            <pc:docMk/>
            <pc:sldMk cId="1490667377" sldId="288"/>
            <ac:spMk id="1100" creationId="{EA2AEA56-4902-4CC1-A43B-1AC27C88CB90}"/>
          </ac:spMkLst>
        </pc:spChg>
        <pc:spChg chg="add del">
          <ac:chgData name="Şevket Ay" userId="e470e07b9676bbfc" providerId="LiveId" clId="{5ED52456-FE4F-4131-AD3F-16A5D5BF9166}" dt="2023-07-26T08:40:31.184" v="4605" actId="26606"/>
          <ac:spMkLst>
            <pc:docMk/>
            <pc:sldMk cId="1490667377" sldId="288"/>
            <ac:spMk id="1101" creationId="{DF1F13B1-3BA7-8C13-BAC7-C7DBDD7F01DE}"/>
          </ac:spMkLst>
        </pc:spChg>
        <pc:spChg chg="add">
          <ac:chgData name="Şevket Ay" userId="e470e07b9676bbfc" providerId="LiveId" clId="{5ED52456-FE4F-4131-AD3F-16A5D5BF9166}" dt="2023-07-26T08:40:31.187" v="4606" actId="26606"/>
          <ac:spMkLst>
            <pc:docMk/>
            <pc:sldMk cId="1490667377" sldId="288"/>
            <ac:spMk id="1103" creationId="{743AA782-23D1-4521-8CAD-47662984AA08}"/>
          </ac:spMkLst>
        </pc:spChg>
        <pc:spChg chg="add">
          <ac:chgData name="Şevket Ay" userId="e470e07b9676bbfc" providerId="LiveId" clId="{5ED52456-FE4F-4131-AD3F-16A5D5BF9166}" dt="2023-07-26T08:40:31.187" v="4606" actId="26606"/>
          <ac:spMkLst>
            <pc:docMk/>
            <pc:sldMk cId="1490667377" sldId="288"/>
            <ac:spMk id="1104" creationId="{71877DBC-BB60-40F0-AC93-2ACDBAAE60CE}"/>
          </ac:spMkLst>
        </pc:spChg>
        <pc:spChg chg="add mod">
          <ac:chgData name="Şevket Ay" userId="e470e07b9676bbfc" providerId="LiveId" clId="{5ED52456-FE4F-4131-AD3F-16A5D5BF9166}" dt="2023-07-26T08:41:02.847" v="4616" actId="207"/>
          <ac:spMkLst>
            <pc:docMk/>
            <pc:sldMk cId="1490667377" sldId="288"/>
            <ac:spMk id="1105" creationId="{DF1F13B1-3BA7-8C13-BAC7-C7DBDD7F01DE}"/>
          </ac:spMkLst>
        </pc:spChg>
        <pc:grpChg chg="add del">
          <ac:chgData name="Şevket Ay" userId="e470e07b9676bbfc" providerId="LiveId" clId="{5ED52456-FE4F-4131-AD3F-16A5D5BF9166}" dt="2023-07-26T08:40:27.922" v="4603" actId="26606"/>
          <ac:grpSpMkLst>
            <pc:docMk/>
            <pc:sldMk cId="1490667377" sldId="288"/>
            <ac:grpSpMk id="1087" creationId="{2DD5E267-EB6F-47DF-ABEF-2C1BED44DAC6}"/>
          </ac:grpSpMkLst>
        </pc:grpChg>
        <pc:grpChg chg="add del">
          <ac:chgData name="Şevket Ay" userId="e470e07b9676bbfc" providerId="LiveId" clId="{5ED52456-FE4F-4131-AD3F-16A5D5BF9166}" dt="2023-07-26T08:40:27.922" v="4603" actId="26606"/>
          <ac:grpSpMkLst>
            <pc:docMk/>
            <pc:sldMk cId="1490667377" sldId="288"/>
            <ac:grpSpMk id="1089" creationId="{66828D02-A05D-412B-9F20-B68E970B9FC2}"/>
          </ac:grpSpMkLst>
        </pc:grpChg>
        <pc:grpChg chg="add del">
          <ac:chgData name="Şevket Ay" userId="e470e07b9676bbfc" providerId="LiveId" clId="{5ED52456-FE4F-4131-AD3F-16A5D5BF9166}" dt="2023-07-26T08:40:27.922" v="4603" actId="26606"/>
          <ac:grpSpMkLst>
            <pc:docMk/>
            <pc:sldMk cId="1490667377" sldId="288"/>
            <ac:grpSpMk id="1091" creationId="{E27AF472-EAE3-4572-AB69-B92BD10DBC6D}"/>
          </ac:grpSpMkLst>
        </pc:grpChg>
        <pc:graphicFrameChg chg="add del">
          <ac:chgData name="Şevket Ay" userId="e470e07b9676bbfc" providerId="LiveId" clId="{5ED52456-FE4F-4131-AD3F-16A5D5BF9166}" dt="2023-07-26T08:40:00.377" v="4583" actId="26606"/>
          <ac:graphicFrameMkLst>
            <pc:docMk/>
            <pc:sldMk cId="1490667377" sldId="288"/>
            <ac:graphicFrameMk id="1046" creationId="{0A2A2776-599A-AF89-2127-0F6EC3655784}"/>
          </ac:graphicFrameMkLst>
        </pc:graphicFrameChg>
        <pc:graphicFrameChg chg="add del">
          <ac:chgData name="Şevket Ay" userId="e470e07b9676bbfc" providerId="LiveId" clId="{5ED52456-FE4F-4131-AD3F-16A5D5BF9166}" dt="2023-07-26T08:40:05.447" v="4585" actId="26606"/>
          <ac:graphicFrameMkLst>
            <pc:docMk/>
            <pc:sldMk cId="1490667377" sldId="288"/>
            <ac:graphicFrameMk id="1048" creationId="{35285678-73FC-C1F8-961E-4D701BC26B86}"/>
          </ac:graphicFrameMkLst>
        </pc:graphicFrameChg>
        <pc:picChg chg="add mod">
          <ac:chgData name="Şevket Ay" userId="e470e07b9676bbfc" providerId="LiveId" clId="{5ED52456-FE4F-4131-AD3F-16A5D5BF9166}" dt="2023-07-26T08:40:31.184" v="4605" actId="26606"/>
          <ac:picMkLst>
            <pc:docMk/>
            <pc:sldMk cId="1490667377" sldId="288"/>
            <ac:picMk id="1026" creationId="{C6028017-EB5C-D011-AA41-BE485E93E7F0}"/>
          </ac:picMkLst>
        </pc:picChg>
        <pc:cxnChg chg="add del">
          <ac:chgData name="Şevket Ay" userId="e470e07b9676bbfc" providerId="LiveId" clId="{5ED52456-FE4F-4131-AD3F-16A5D5BF9166}" dt="2023-07-26T08:40:09.692" v="4593" actId="26606"/>
          <ac:cxnSpMkLst>
            <pc:docMk/>
            <pc:sldMk cId="1490667377" sldId="288"/>
            <ac:cxnSpMk id="1062" creationId="{FC23E3B9-5ABF-58B3-E2B0-E9A5DAA90037}"/>
          </ac:cxnSpMkLst>
        </pc:cxnChg>
      </pc:sldChg>
      <pc:sldChg chg="addSp modSp new mod setBg modNotesTx">
        <pc:chgData name="Şevket Ay" userId="e470e07b9676bbfc" providerId="LiveId" clId="{5ED52456-FE4F-4131-AD3F-16A5D5BF9166}" dt="2023-07-26T08:51:53.437" v="4744"/>
        <pc:sldMkLst>
          <pc:docMk/>
          <pc:sldMk cId="519396694" sldId="289"/>
        </pc:sldMkLst>
        <pc:spChg chg="mod">
          <ac:chgData name="Şevket Ay" userId="e470e07b9676bbfc" providerId="LiveId" clId="{5ED52456-FE4F-4131-AD3F-16A5D5BF9166}" dt="2023-07-26T08:45:35.268" v="4658" actId="26606"/>
          <ac:spMkLst>
            <pc:docMk/>
            <pc:sldMk cId="519396694" sldId="289"/>
            <ac:spMk id="2" creationId="{E96CBFB9-74C2-A22C-BF90-B6183D1BF0C2}"/>
          </ac:spMkLst>
        </pc:spChg>
        <pc:spChg chg="mod">
          <ac:chgData name="Şevket Ay" userId="e470e07b9676bbfc" providerId="LiveId" clId="{5ED52456-FE4F-4131-AD3F-16A5D5BF9166}" dt="2023-07-26T08:46:21.745" v="4677" actId="20577"/>
          <ac:spMkLst>
            <pc:docMk/>
            <pc:sldMk cId="519396694" sldId="289"/>
            <ac:spMk id="3" creationId="{CE4602A9-3354-D2CB-5D62-BB80DE43C836}"/>
          </ac:spMkLst>
        </pc:spChg>
        <pc:spChg chg="add">
          <ac:chgData name="Şevket Ay" userId="e470e07b9676bbfc" providerId="LiveId" clId="{5ED52456-FE4F-4131-AD3F-16A5D5BF9166}" dt="2023-07-26T08:45:35.268" v="4658" actId="26606"/>
          <ac:spMkLst>
            <pc:docMk/>
            <pc:sldMk cId="519396694" sldId="289"/>
            <ac:spMk id="8" creationId="{100EDD19-6802-4EC3-95CE-CFFAB042CFD6}"/>
          </ac:spMkLst>
        </pc:spChg>
        <pc:spChg chg="add">
          <ac:chgData name="Şevket Ay" userId="e470e07b9676bbfc" providerId="LiveId" clId="{5ED52456-FE4F-4131-AD3F-16A5D5BF9166}" dt="2023-07-26T08:45:35.268" v="4658" actId="26606"/>
          <ac:spMkLst>
            <pc:docMk/>
            <pc:sldMk cId="519396694" sldId="289"/>
            <ac:spMk id="10" creationId="{DB17E863-922E-4C26-BD64-E8FD41D28661}"/>
          </ac:spMkLst>
        </pc:spChg>
      </pc:sldChg>
      <pc:sldChg chg="addSp delSp modSp new mod setBg">
        <pc:chgData name="Şevket Ay" userId="e470e07b9676bbfc" providerId="LiveId" clId="{5ED52456-FE4F-4131-AD3F-16A5D5BF9166}" dt="2023-07-26T08:49:21.792" v="4720" actId="26606"/>
        <pc:sldMkLst>
          <pc:docMk/>
          <pc:sldMk cId="2926483871" sldId="290"/>
        </pc:sldMkLst>
        <pc:spChg chg="mod">
          <ac:chgData name="Şevket Ay" userId="e470e07b9676bbfc" providerId="LiveId" clId="{5ED52456-FE4F-4131-AD3F-16A5D5BF9166}" dt="2023-07-26T08:49:21.792" v="4720" actId="26606"/>
          <ac:spMkLst>
            <pc:docMk/>
            <pc:sldMk cId="2926483871" sldId="290"/>
            <ac:spMk id="2" creationId="{43FE1D8F-2174-E361-0044-9B813669A4AE}"/>
          </ac:spMkLst>
        </pc:spChg>
        <pc:spChg chg="add del">
          <ac:chgData name="Şevket Ay" userId="e470e07b9676bbfc" providerId="LiveId" clId="{5ED52456-FE4F-4131-AD3F-16A5D5BF9166}" dt="2023-07-26T08:48:43.640" v="4707" actId="931"/>
          <ac:spMkLst>
            <pc:docMk/>
            <pc:sldMk cId="2926483871" sldId="290"/>
            <ac:spMk id="3" creationId="{60788EF4-F08C-B5DB-0FC6-1288CE834D19}"/>
          </ac:spMkLst>
        </pc:spChg>
        <pc:spChg chg="add del mod">
          <ac:chgData name="Şevket Ay" userId="e470e07b9676bbfc" providerId="LiveId" clId="{5ED52456-FE4F-4131-AD3F-16A5D5BF9166}" dt="2023-07-26T08:48:18.717" v="4704"/>
          <ac:spMkLst>
            <pc:docMk/>
            <pc:sldMk cId="2926483871" sldId="290"/>
            <ac:spMk id="4" creationId="{FDAAEDC5-3869-5085-6EA4-97A474C80C9D}"/>
          </ac:spMkLst>
        </pc:spChg>
        <pc:spChg chg="add del mod">
          <ac:chgData name="Şevket Ay" userId="e470e07b9676bbfc" providerId="LiveId" clId="{5ED52456-FE4F-4131-AD3F-16A5D5BF9166}" dt="2023-07-26T08:48:18.309" v="4703"/>
          <ac:spMkLst>
            <pc:docMk/>
            <pc:sldMk cId="2926483871" sldId="290"/>
            <ac:spMk id="5" creationId="{6E2E3EC1-76D0-8B49-474B-3D88FD6853CD}"/>
          </ac:spMkLst>
        </pc:spChg>
        <pc:spChg chg="add del mod">
          <ac:chgData name="Şevket Ay" userId="e470e07b9676bbfc" providerId="LiveId" clId="{5ED52456-FE4F-4131-AD3F-16A5D5BF9166}" dt="2023-07-26T08:48:17.280" v="4702"/>
          <ac:spMkLst>
            <pc:docMk/>
            <pc:sldMk cId="2926483871" sldId="290"/>
            <ac:spMk id="6" creationId="{163DB71C-25B9-6475-9088-C14BF857A345}"/>
          </ac:spMkLst>
        </pc:spChg>
        <pc:spChg chg="add del">
          <ac:chgData name="Şevket Ay" userId="e470e07b9676bbfc" providerId="LiveId" clId="{5ED52456-FE4F-4131-AD3F-16A5D5BF9166}" dt="2023-07-26T08:48:58.418" v="4711" actId="26606"/>
          <ac:spMkLst>
            <pc:docMk/>
            <pc:sldMk cId="2926483871" sldId="290"/>
            <ac:spMk id="13" creationId="{A4AC5506-6312-4701-8D3C-40187889A947}"/>
          </ac:spMkLst>
        </pc:spChg>
        <pc:spChg chg="add del">
          <ac:chgData name="Şevket Ay" userId="e470e07b9676bbfc" providerId="LiveId" clId="{5ED52456-FE4F-4131-AD3F-16A5D5BF9166}" dt="2023-07-26T08:49:01.677" v="4713" actId="26606"/>
          <ac:spMkLst>
            <pc:docMk/>
            <pc:sldMk cId="2926483871" sldId="290"/>
            <ac:spMk id="15" creationId="{3FCFB1DE-0B7E-48CC-BA90-B2AB0889F9D6}"/>
          </ac:spMkLst>
        </pc:spChg>
        <pc:spChg chg="add del">
          <ac:chgData name="Şevket Ay" userId="e470e07b9676bbfc" providerId="LiveId" clId="{5ED52456-FE4F-4131-AD3F-16A5D5BF9166}" dt="2023-07-26T08:49:01.677" v="4713" actId="26606"/>
          <ac:spMkLst>
            <pc:docMk/>
            <pc:sldMk cId="2926483871" sldId="290"/>
            <ac:spMk id="16" creationId="{665DBBEF-238B-476B-96AB-8AAC3224ECEA}"/>
          </ac:spMkLst>
        </pc:spChg>
        <pc:spChg chg="add del">
          <ac:chgData name="Şevket Ay" userId="e470e07b9676bbfc" providerId="LiveId" clId="{5ED52456-FE4F-4131-AD3F-16A5D5BF9166}" dt="2023-07-26T08:49:03.224" v="4715" actId="26606"/>
          <ac:spMkLst>
            <pc:docMk/>
            <pc:sldMk cId="2926483871" sldId="290"/>
            <ac:spMk id="17" creationId="{D07DD2DE-F619-49DD-B5E7-03A290FF4ED1}"/>
          </ac:spMkLst>
        </pc:spChg>
        <pc:spChg chg="add del">
          <ac:chgData name="Şevket Ay" userId="e470e07b9676bbfc" providerId="LiveId" clId="{5ED52456-FE4F-4131-AD3F-16A5D5BF9166}" dt="2023-07-26T08:49:03.224" v="4715" actId="26606"/>
          <ac:spMkLst>
            <pc:docMk/>
            <pc:sldMk cId="2926483871" sldId="290"/>
            <ac:spMk id="18" creationId="{A8384FB5-9ADC-4DDC-881B-597D56F5B15D}"/>
          </ac:spMkLst>
        </pc:spChg>
        <pc:spChg chg="add del">
          <ac:chgData name="Şevket Ay" userId="e470e07b9676bbfc" providerId="LiveId" clId="{5ED52456-FE4F-4131-AD3F-16A5D5BF9166}" dt="2023-07-26T08:49:03.224" v="4715" actId="26606"/>
          <ac:spMkLst>
            <pc:docMk/>
            <pc:sldMk cId="2926483871" sldId="290"/>
            <ac:spMk id="19" creationId="{85149191-5F60-4A28-AAFF-039F96B0F3EC}"/>
          </ac:spMkLst>
        </pc:spChg>
        <pc:spChg chg="add del">
          <ac:chgData name="Şevket Ay" userId="e470e07b9676bbfc" providerId="LiveId" clId="{5ED52456-FE4F-4131-AD3F-16A5D5BF9166}" dt="2023-07-26T08:49:03.224" v="4715" actId="26606"/>
          <ac:spMkLst>
            <pc:docMk/>
            <pc:sldMk cId="2926483871" sldId="290"/>
            <ac:spMk id="20" creationId="{91E5A9A7-95C6-4F4F-B00E-C82E07FE62EF}"/>
          </ac:spMkLst>
        </pc:spChg>
        <pc:spChg chg="add del">
          <ac:chgData name="Şevket Ay" userId="e470e07b9676bbfc" providerId="LiveId" clId="{5ED52456-FE4F-4131-AD3F-16A5D5BF9166}" dt="2023-07-26T08:49:03.224" v="4715" actId="26606"/>
          <ac:spMkLst>
            <pc:docMk/>
            <pc:sldMk cId="2926483871" sldId="290"/>
            <ac:spMk id="21" creationId="{F8260ED5-17F7-4158-B241-D51DD4CF1B7E}"/>
          </ac:spMkLst>
        </pc:spChg>
        <pc:spChg chg="add del">
          <ac:chgData name="Şevket Ay" userId="e470e07b9676bbfc" providerId="LiveId" clId="{5ED52456-FE4F-4131-AD3F-16A5D5BF9166}" dt="2023-07-26T08:49:17.467" v="4717" actId="26606"/>
          <ac:spMkLst>
            <pc:docMk/>
            <pc:sldMk cId="2926483871" sldId="290"/>
            <ac:spMk id="23" creationId="{665DBBEF-238B-476B-96AB-8AAC3224ECEA}"/>
          </ac:spMkLst>
        </pc:spChg>
        <pc:spChg chg="add del">
          <ac:chgData name="Şevket Ay" userId="e470e07b9676bbfc" providerId="LiveId" clId="{5ED52456-FE4F-4131-AD3F-16A5D5BF9166}" dt="2023-07-26T08:49:17.467" v="4717" actId="26606"/>
          <ac:spMkLst>
            <pc:docMk/>
            <pc:sldMk cId="2926483871" sldId="290"/>
            <ac:spMk id="24" creationId="{3FCFB1DE-0B7E-48CC-BA90-B2AB0889F9D6}"/>
          </ac:spMkLst>
        </pc:spChg>
        <pc:spChg chg="add del">
          <ac:chgData name="Şevket Ay" userId="e470e07b9676bbfc" providerId="LiveId" clId="{5ED52456-FE4F-4131-AD3F-16A5D5BF9166}" dt="2023-07-26T08:49:21.787" v="4719" actId="26606"/>
          <ac:spMkLst>
            <pc:docMk/>
            <pc:sldMk cId="2926483871" sldId="290"/>
            <ac:spMk id="26" creationId="{6753252F-4873-4F63-801D-CC719279A7D5}"/>
          </ac:spMkLst>
        </pc:spChg>
        <pc:spChg chg="add del">
          <ac:chgData name="Şevket Ay" userId="e470e07b9676bbfc" providerId="LiveId" clId="{5ED52456-FE4F-4131-AD3F-16A5D5BF9166}" dt="2023-07-26T08:49:21.787" v="4719" actId="26606"/>
          <ac:spMkLst>
            <pc:docMk/>
            <pc:sldMk cId="2926483871" sldId="290"/>
            <ac:spMk id="27" creationId="{047C8CCB-F95D-4249-92DD-651249D3535A}"/>
          </ac:spMkLst>
        </pc:spChg>
        <pc:spChg chg="add">
          <ac:chgData name="Şevket Ay" userId="e470e07b9676bbfc" providerId="LiveId" clId="{5ED52456-FE4F-4131-AD3F-16A5D5BF9166}" dt="2023-07-26T08:49:21.792" v="4720" actId="26606"/>
          <ac:spMkLst>
            <pc:docMk/>
            <pc:sldMk cId="2926483871" sldId="290"/>
            <ac:spMk id="29" creationId="{9B7AD9F6-8CE7-4299-8FC6-328F4DCD3FF9}"/>
          </ac:spMkLst>
        </pc:spChg>
        <pc:spChg chg="add">
          <ac:chgData name="Şevket Ay" userId="e470e07b9676bbfc" providerId="LiveId" clId="{5ED52456-FE4F-4131-AD3F-16A5D5BF9166}" dt="2023-07-26T08:49:21.792" v="4720" actId="26606"/>
          <ac:spMkLst>
            <pc:docMk/>
            <pc:sldMk cId="2926483871" sldId="290"/>
            <ac:spMk id="30" creationId="{F49775AF-8896-43EE-92C6-83497D6DC56F}"/>
          </ac:spMkLst>
        </pc:spChg>
        <pc:picChg chg="add mod">
          <ac:chgData name="Şevket Ay" userId="e470e07b9676bbfc" providerId="LiveId" clId="{5ED52456-FE4F-4131-AD3F-16A5D5BF9166}" dt="2023-07-26T08:49:21.792" v="4720" actId="26606"/>
          <ac:picMkLst>
            <pc:docMk/>
            <pc:sldMk cId="2926483871" sldId="290"/>
            <ac:picMk id="8" creationId="{5C7D61DB-50E0-EADC-B638-2D20F153BF0B}"/>
          </ac:picMkLst>
        </pc:picChg>
      </pc:sldChg>
      <pc:sldChg chg="addSp delSp modSp new mod setBg modNotesTx">
        <pc:chgData name="Şevket Ay" userId="e470e07b9676bbfc" providerId="LiveId" clId="{5ED52456-FE4F-4131-AD3F-16A5D5BF9166}" dt="2023-07-26T08:56:56.441" v="4826" actId="1076"/>
        <pc:sldMkLst>
          <pc:docMk/>
          <pc:sldMk cId="3499630765" sldId="291"/>
        </pc:sldMkLst>
        <pc:spChg chg="mod">
          <ac:chgData name="Şevket Ay" userId="e470e07b9676bbfc" providerId="LiveId" clId="{5ED52456-FE4F-4131-AD3F-16A5D5BF9166}" dt="2023-07-26T08:56:43.979" v="4823" actId="26606"/>
          <ac:spMkLst>
            <pc:docMk/>
            <pc:sldMk cId="3499630765" sldId="291"/>
            <ac:spMk id="2" creationId="{4612EBC3-5386-609D-FACB-738C5049F1E0}"/>
          </ac:spMkLst>
        </pc:spChg>
        <pc:spChg chg="mod">
          <ac:chgData name="Şevket Ay" userId="e470e07b9676bbfc" providerId="LiveId" clId="{5ED52456-FE4F-4131-AD3F-16A5D5BF9166}" dt="2023-07-26T08:55:20.447" v="4753" actId="26606"/>
          <ac:spMkLst>
            <pc:docMk/>
            <pc:sldMk cId="3499630765" sldId="291"/>
            <ac:spMk id="3" creationId="{7E1D9BC0-E671-B56E-8C2F-0C4782FA1CF5}"/>
          </ac:spMkLst>
        </pc:spChg>
        <pc:spChg chg="add del">
          <ac:chgData name="Şevket Ay" userId="e470e07b9676bbfc" providerId="LiveId" clId="{5ED52456-FE4F-4131-AD3F-16A5D5BF9166}" dt="2023-07-26T08:56:43.979" v="4823" actId="26606"/>
          <ac:spMkLst>
            <pc:docMk/>
            <pc:sldMk cId="3499630765" sldId="291"/>
            <ac:spMk id="3079" creationId="{743AA782-23D1-4521-8CAD-47662984AA08}"/>
          </ac:spMkLst>
        </pc:spChg>
        <pc:spChg chg="add del">
          <ac:chgData name="Şevket Ay" userId="e470e07b9676bbfc" providerId="LiveId" clId="{5ED52456-FE4F-4131-AD3F-16A5D5BF9166}" dt="2023-07-26T08:56:43.979" v="4823" actId="26606"/>
          <ac:spMkLst>
            <pc:docMk/>
            <pc:sldMk cId="3499630765" sldId="291"/>
            <ac:spMk id="3081" creationId="{71877DBC-BB60-40F0-AC93-2ACDBAAE60CE}"/>
          </ac:spMkLst>
        </pc:spChg>
        <pc:spChg chg="add">
          <ac:chgData name="Şevket Ay" userId="e470e07b9676bbfc" providerId="LiveId" clId="{5ED52456-FE4F-4131-AD3F-16A5D5BF9166}" dt="2023-07-26T08:56:43.979" v="4823" actId="26606"/>
          <ac:spMkLst>
            <pc:docMk/>
            <pc:sldMk cId="3499630765" sldId="291"/>
            <ac:spMk id="3086" creationId="{743AA782-23D1-4521-8CAD-47662984AA08}"/>
          </ac:spMkLst>
        </pc:spChg>
        <pc:spChg chg="add">
          <ac:chgData name="Şevket Ay" userId="e470e07b9676bbfc" providerId="LiveId" clId="{5ED52456-FE4F-4131-AD3F-16A5D5BF9166}" dt="2023-07-26T08:56:43.979" v="4823" actId="26606"/>
          <ac:spMkLst>
            <pc:docMk/>
            <pc:sldMk cId="3499630765" sldId="291"/>
            <ac:spMk id="3088" creationId="{71877DBC-BB60-40F0-AC93-2ACDBAAE60CE}"/>
          </ac:spMkLst>
        </pc:spChg>
        <pc:picChg chg="add mod">
          <ac:chgData name="Şevket Ay" userId="e470e07b9676bbfc" providerId="LiveId" clId="{5ED52456-FE4F-4131-AD3F-16A5D5BF9166}" dt="2023-07-26T08:56:56.441" v="4826" actId="1076"/>
          <ac:picMkLst>
            <pc:docMk/>
            <pc:sldMk cId="3499630765" sldId="291"/>
            <ac:picMk id="3074" creationId="{4ABDE062-5C43-91EC-2843-246BFB1034BB}"/>
          </ac:picMkLst>
        </pc:picChg>
      </pc:sldChg>
      <pc:sldChg chg="addSp delSp modSp new mod setBg">
        <pc:chgData name="Şevket Ay" userId="e470e07b9676bbfc" providerId="LiveId" clId="{5ED52456-FE4F-4131-AD3F-16A5D5BF9166}" dt="2023-07-26T12:01:15.154" v="5006" actId="255"/>
        <pc:sldMkLst>
          <pc:docMk/>
          <pc:sldMk cId="1735683864" sldId="292"/>
        </pc:sldMkLst>
        <pc:spChg chg="mod">
          <ac:chgData name="Şevket Ay" userId="e470e07b9676bbfc" providerId="LiveId" clId="{5ED52456-FE4F-4131-AD3F-16A5D5BF9166}" dt="2023-07-26T12:00:50.484" v="5005" actId="26606"/>
          <ac:spMkLst>
            <pc:docMk/>
            <pc:sldMk cId="1735683864" sldId="292"/>
            <ac:spMk id="2" creationId="{02D49AA2-FB7B-2FB6-180F-1B549E7A09AB}"/>
          </ac:spMkLst>
        </pc:spChg>
        <pc:spChg chg="mod">
          <ac:chgData name="Şevket Ay" userId="e470e07b9676bbfc" providerId="LiveId" clId="{5ED52456-FE4F-4131-AD3F-16A5D5BF9166}" dt="2023-07-26T12:01:15.154" v="5006" actId="255"/>
          <ac:spMkLst>
            <pc:docMk/>
            <pc:sldMk cId="1735683864" sldId="292"/>
            <ac:spMk id="3" creationId="{F0C9B9C7-4A99-46B2-3DD0-F7F8FBDDD75D}"/>
          </ac:spMkLst>
        </pc:spChg>
        <pc:spChg chg="add del">
          <ac:chgData name="Şevket Ay" userId="e470e07b9676bbfc" providerId="LiveId" clId="{5ED52456-FE4F-4131-AD3F-16A5D5BF9166}" dt="2023-07-26T12:00:50.476" v="5004" actId="26606"/>
          <ac:spMkLst>
            <pc:docMk/>
            <pc:sldMk cId="1735683864" sldId="292"/>
            <ac:spMk id="8" creationId="{09588DA8-065E-4F6F-8EFD-43104AB2E0CF}"/>
          </ac:spMkLst>
        </pc:spChg>
        <pc:spChg chg="add del">
          <ac:chgData name="Şevket Ay" userId="e470e07b9676bbfc" providerId="LiveId" clId="{5ED52456-FE4F-4131-AD3F-16A5D5BF9166}" dt="2023-07-26T12:00:46.775" v="5000" actId="26606"/>
          <ac:spMkLst>
            <pc:docMk/>
            <pc:sldMk cId="1735683864" sldId="292"/>
            <ac:spMk id="9" creationId="{79BB35BC-D5C2-4C8B-A22A-A71E6191913B}"/>
          </ac:spMkLst>
        </pc:spChg>
        <pc:spChg chg="add del">
          <ac:chgData name="Şevket Ay" userId="e470e07b9676bbfc" providerId="LiveId" clId="{5ED52456-FE4F-4131-AD3F-16A5D5BF9166}" dt="2023-07-26T12:00:50.476" v="5004" actId="26606"/>
          <ac:spMkLst>
            <pc:docMk/>
            <pc:sldMk cId="1735683864" sldId="292"/>
            <ac:spMk id="10" creationId="{C4285719-470E-454C-AF62-8323075F1F5B}"/>
          </ac:spMkLst>
        </pc:spChg>
        <pc:spChg chg="add del">
          <ac:chgData name="Şevket Ay" userId="e470e07b9676bbfc" providerId="LiveId" clId="{5ED52456-FE4F-4131-AD3F-16A5D5BF9166}" dt="2023-07-26T12:00:48.390" v="5002" actId="26606"/>
          <ac:spMkLst>
            <pc:docMk/>
            <pc:sldMk cId="1735683864" sldId="292"/>
            <ac:spMk id="11" creationId="{7E7D0C94-08B4-48AE-8813-CC4D60294F42}"/>
          </ac:spMkLst>
        </pc:spChg>
        <pc:spChg chg="add del">
          <ac:chgData name="Şevket Ay" userId="e470e07b9676bbfc" providerId="LiveId" clId="{5ED52456-FE4F-4131-AD3F-16A5D5BF9166}" dt="2023-07-26T12:00:48.390" v="5002" actId="26606"/>
          <ac:spMkLst>
            <pc:docMk/>
            <pc:sldMk cId="1735683864" sldId="292"/>
            <ac:spMk id="12" creationId="{04C21BAE-6866-4C7A-A7EC-C1B2E572D5BE}"/>
          </ac:spMkLst>
        </pc:spChg>
        <pc:spChg chg="add del">
          <ac:chgData name="Şevket Ay" userId="e470e07b9676bbfc" providerId="LiveId" clId="{5ED52456-FE4F-4131-AD3F-16A5D5BF9166}" dt="2023-07-26T12:00:48.390" v="5002" actId="26606"/>
          <ac:spMkLst>
            <pc:docMk/>
            <pc:sldMk cId="1735683864" sldId="292"/>
            <ac:spMk id="13" creationId="{F0C518C2-0AA4-470C-87B9-9CBF428FBA25}"/>
          </ac:spMkLst>
        </pc:spChg>
        <pc:spChg chg="add del">
          <ac:chgData name="Şevket Ay" userId="e470e07b9676bbfc" providerId="LiveId" clId="{5ED52456-FE4F-4131-AD3F-16A5D5BF9166}" dt="2023-07-26T12:00:50.476" v="5004" actId="26606"/>
          <ac:spMkLst>
            <pc:docMk/>
            <pc:sldMk cId="1735683864" sldId="292"/>
            <ac:spMk id="16" creationId="{D2B78728-A580-49A7-84F9-6EF6F583ADE0}"/>
          </ac:spMkLst>
        </pc:spChg>
        <pc:spChg chg="add del">
          <ac:chgData name="Şevket Ay" userId="e470e07b9676bbfc" providerId="LiveId" clId="{5ED52456-FE4F-4131-AD3F-16A5D5BF9166}" dt="2023-07-26T12:00:50.476" v="5004" actId="26606"/>
          <ac:spMkLst>
            <pc:docMk/>
            <pc:sldMk cId="1735683864" sldId="292"/>
            <ac:spMk id="17" creationId="{CD9FE4EF-C4D8-49A0-B2FF-81D8DB7D8A24}"/>
          </ac:spMkLst>
        </pc:spChg>
        <pc:spChg chg="add del">
          <ac:chgData name="Şevket Ay" userId="e470e07b9676bbfc" providerId="LiveId" clId="{5ED52456-FE4F-4131-AD3F-16A5D5BF9166}" dt="2023-07-26T12:00:50.476" v="5004" actId="26606"/>
          <ac:spMkLst>
            <pc:docMk/>
            <pc:sldMk cId="1735683864" sldId="292"/>
            <ac:spMk id="18" creationId="{38FAA1A1-D861-433F-88FA-1E9D6FD31D11}"/>
          </ac:spMkLst>
        </pc:spChg>
        <pc:spChg chg="add del">
          <ac:chgData name="Şevket Ay" userId="e470e07b9676bbfc" providerId="LiveId" clId="{5ED52456-FE4F-4131-AD3F-16A5D5BF9166}" dt="2023-07-26T12:00:50.476" v="5004" actId="26606"/>
          <ac:spMkLst>
            <pc:docMk/>
            <pc:sldMk cId="1735683864" sldId="292"/>
            <ac:spMk id="19" creationId="{4300840D-0A0B-4512-BACA-B439D5B9C57C}"/>
          </ac:spMkLst>
        </pc:spChg>
        <pc:spChg chg="add del">
          <ac:chgData name="Şevket Ay" userId="e470e07b9676bbfc" providerId="LiveId" clId="{5ED52456-FE4F-4131-AD3F-16A5D5BF9166}" dt="2023-07-26T12:00:50.476" v="5004" actId="26606"/>
          <ac:spMkLst>
            <pc:docMk/>
            <pc:sldMk cId="1735683864" sldId="292"/>
            <ac:spMk id="20" creationId="{8D71EDA1-87BF-4D5D-AB79-F346FD19278A}"/>
          </ac:spMkLst>
        </pc:spChg>
        <pc:spChg chg="add">
          <ac:chgData name="Şevket Ay" userId="e470e07b9676bbfc" providerId="LiveId" clId="{5ED52456-FE4F-4131-AD3F-16A5D5BF9166}" dt="2023-07-26T12:00:50.484" v="5005" actId="26606"/>
          <ac:spMkLst>
            <pc:docMk/>
            <pc:sldMk cId="1735683864" sldId="292"/>
            <ac:spMk id="22" creationId="{04812C46-200A-4DEB-A05E-3ED6C68C2387}"/>
          </ac:spMkLst>
        </pc:spChg>
        <pc:spChg chg="add">
          <ac:chgData name="Şevket Ay" userId="e470e07b9676bbfc" providerId="LiveId" clId="{5ED52456-FE4F-4131-AD3F-16A5D5BF9166}" dt="2023-07-26T12:00:50.484" v="5005" actId="26606"/>
          <ac:spMkLst>
            <pc:docMk/>
            <pc:sldMk cId="1735683864" sldId="292"/>
            <ac:spMk id="24" creationId="{D1EA859B-E555-4109-94F3-6700E046E008}"/>
          </ac:spMkLst>
        </pc:spChg>
        <pc:picChg chg="add del">
          <ac:chgData name="Şevket Ay" userId="e470e07b9676bbfc" providerId="LiveId" clId="{5ED52456-FE4F-4131-AD3F-16A5D5BF9166}" dt="2023-07-26T12:00:46.775" v="5000" actId="26606"/>
          <ac:picMkLst>
            <pc:docMk/>
            <pc:sldMk cId="1735683864" sldId="292"/>
            <ac:picMk id="5" creationId="{87B3155D-B95D-DE2E-EACA-93C26DB353D1}"/>
          </ac:picMkLst>
        </pc:picChg>
        <pc:picChg chg="add del">
          <ac:chgData name="Şevket Ay" userId="e470e07b9676bbfc" providerId="LiveId" clId="{5ED52456-FE4F-4131-AD3F-16A5D5BF9166}" dt="2023-07-26T12:00:48.390" v="5002" actId="26606"/>
          <ac:picMkLst>
            <pc:docMk/>
            <pc:sldMk cId="1735683864" sldId="292"/>
            <ac:picMk id="14" creationId="{E6C4EB18-33D0-46FE-ABF3-2C13E504C1FD}"/>
          </ac:picMkLst>
        </pc:picChg>
        <pc:picChg chg="add">
          <ac:chgData name="Şevket Ay" userId="e470e07b9676bbfc" providerId="LiveId" clId="{5ED52456-FE4F-4131-AD3F-16A5D5BF9166}" dt="2023-07-26T12:00:50.484" v="5005" actId="26606"/>
          <ac:picMkLst>
            <pc:docMk/>
            <pc:sldMk cId="1735683864" sldId="292"/>
            <ac:picMk id="23" creationId="{30E9E401-0188-8B4E-6AC7-02760272B2B5}"/>
          </ac:picMkLst>
        </pc:picChg>
      </pc:sldChg>
      <pc:sldChg chg="addSp delSp modSp new mod setBg modNotesTx">
        <pc:chgData name="Şevket Ay" userId="e470e07b9676bbfc" providerId="LiveId" clId="{5ED52456-FE4F-4131-AD3F-16A5D5BF9166}" dt="2023-07-26T12:24:30.460" v="5037"/>
        <pc:sldMkLst>
          <pc:docMk/>
          <pc:sldMk cId="3110283975" sldId="293"/>
        </pc:sldMkLst>
        <pc:spChg chg="mod">
          <ac:chgData name="Şevket Ay" userId="e470e07b9676bbfc" providerId="LiveId" clId="{5ED52456-FE4F-4131-AD3F-16A5D5BF9166}" dt="2023-07-26T12:23:48.652" v="5035" actId="26606"/>
          <ac:spMkLst>
            <pc:docMk/>
            <pc:sldMk cId="3110283975" sldId="293"/>
            <ac:spMk id="2" creationId="{69E344DF-1BC2-291D-9F99-CC37E4541342}"/>
          </ac:spMkLst>
        </pc:spChg>
        <pc:spChg chg="mod">
          <ac:chgData name="Şevket Ay" userId="e470e07b9676bbfc" providerId="LiveId" clId="{5ED52456-FE4F-4131-AD3F-16A5D5BF9166}" dt="2023-07-26T12:23:48.652" v="5035" actId="26606"/>
          <ac:spMkLst>
            <pc:docMk/>
            <pc:sldMk cId="3110283975" sldId="293"/>
            <ac:spMk id="3" creationId="{F74409F8-A5B3-355D-A608-B15032F92817}"/>
          </ac:spMkLst>
        </pc:spChg>
        <pc:spChg chg="add del">
          <ac:chgData name="Şevket Ay" userId="e470e07b9676bbfc" providerId="LiveId" clId="{5ED52456-FE4F-4131-AD3F-16A5D5BF9166}" dt="2023-07-26T12:09:46.639" v="5029" actId="26606"/>
          <ac:spMkLst>
            <pc:docMk/>
            <pc:sldMk cId="3110283975" sldId="293"/>
            <ac:spMk id="4103" creationId="{2B97F24A-32CE-4C1C-A50D-3016B394DCFB}"/>
          </ac:spMkLst>
        </pc:spChg>
        <pc:spChg chg="add del">
          <ac:chgData name="Şevket Ay" userId="e470e07b9676bbfc" providerId="LiveId" clId="{5ED52456-FE4F-4131-AD3F-16A5D5BF9166}" dt="2023-07-26T12:09:46.639" v="5029" actId="26606"/>
          <ac:spMkLst>
            <pc:docMk/>
            <pc:sldMk cId="3110283975" sldId="293"/>
            <ac:spMk id="4105" creationId="{CD8B4F24-440B-49E9-B85D-733523DC064B}"/>
          </ac:spMkLst>
        </pc:spChg>
        <pc:spChg chg="add del">
          <ac:chgData name="Şevket Ay" userId="e470e07b9676bbfc" providerId="LiveId" clId="{5ED52456-FE4F-4131-AD3F-16A5D5BF9166}" dt="2023-07-26T12:09:48.024" v="5031" actId="26606"/>
          <ac:spMkLst>
            <pc:docMk/>
            <pc:sldMk cId="3110283975" sldId="293"/>
            <ac:spMk id="4107" creationId="{E659831F-0D9A-4C63-9EBB-8435B85A440F}"/>
          </ac:spMkLst>
        </pc:spChg>
        <pc:spChg chg="add del">
          <ac:chgData name="Şevket Ay" userId="e470e07b9676bbfc" providerId="LiveId" clId="{5ED52456-FE4F-4131-AD3F-16A5D5BF9166}" dt="2023-07-26T12:09:48.024" v="5031" actId="26606"/>
          <ac:spMkLst>
            <pc:docMk/>
            <pc:sldMk cId="3110283975" sldId="293"/>
            <ac:spMk id="4108" creationId="{058A14AF-9FB5-4CC7-BA35-E8E85D3EDF0E}"/>
          </ac:spMkLst>
        </pc:spChg>
        <pc:spChg chg="add del">
          <ac:chgData name="Şevket Ay" userId="e470e07b9676bbfc" providerId="LiveId" clId="{5ED52456-FE4F-4131-AD3F-16A5D5BF9166}" dt="2023-07-26T12:09:48.024" v="5031" actId="26606"/>
          <ac:spMkLst>
            <pc:docMk/>
            <pc:sldMk cId="3110283975" sldId="293"/>
            <ac:spMk id="4109" creationId="{E6995CE5-F890-4ABA-82A2-26507CE8D2A3}"/>
          </ac:spMkLst>
        </pc:spChg>
        <pc:spChg chg="add del">
          <ac:chgData name="Şevket Ay" userId="e470e07b9676bbfc" providerId="LiveId" clId="{5ED52456-FE4F-4131-AD3F-16A5D5BF9166}" dt="2023-07-26T12:09:48.024" v="5031" actId="26606"/>
          <ac:spMkLst>
            <pc:docMk/>
            <pc:sldMk cId="3110283975" sldId="293"/>
            <ac:spMk id="4110" creationId="{3A9A4357-BD1D-4622-A4FE-766E6AB8DE84}"/>
          </ac:spMkLst>
        </pc:spChg>
        <pc:spChg chg="add del">
          <ac:chgData name="Şevket Ay" userId="e470e07b9676bbfc" providerId="LiveId" clId="{5ED52456-FE4F-4131-AD3F-16A5D5BF9166}" dt="2023-07-26T12:23:48.652" v="5035" actId="26606"/>
          <ac:spMkLst>
            <pc:docMk/>
            <pc:sldMk cId="3110283975" sldId="293"/>
            <ac:spMk id="4112" creationId="{2B97F24A-32CE-4C1C-A50D-3016B394DCFB}"/>
          </ac:spMkLst>
        </pc:spChg>
        <pc:spChg chg="add del">
          <ac:chgData name="Şevket Ay" userId="e470e07b9676bbfc" providerId="LiveId" clId="{5ED52456-FE4F-4131-AD3F-16A5D5BF9166}" dt="2023-07-26T12:23:48.652" v="5035" actId="26606"/>
          <ac:spMkLst>
            <pc:docMk/>
            <pc:sldMk cId="3110283975" sldId="293"/>
            <ac:spMk id="4113" creationId="{CD8B4F24-440B-49E9-B85D-733523DC064B}"/>
          </ac:spMkLst>
        </pc:spChg>
        <pc:spChg chg="add">
          <ac:chgData name="Şevket Ay" userId="e470e07b9676bbfc" providerId="LiveId" clId="{5ED52456-FE4F-4131-AD3F-16A5D5BF9166}" dt="2023-07-26T12:23:48.652" v="5035" actId="26606"/>
          <ac:spMkLst>
            <pc:docMk/>
            <pc:sldMk cId="3110283975" sldId="293"/>
            <ac:spMk id="4118" creationId="{743AA782-23D1-4521-8CAD-47662984AA08}"/>
          </ac:spMkLst>
        </pc:spChg>
        <pc:spChg chg="add">
          <ac:chgData name="Şevket Ay" userId="e470e07b9676bbfc" providerId="LiveId" clId="{5ED52456-FE4F-4131-AD3F-16A5D5BF9166}" dt="2023-07-26T12:23:48.652" v="5035" actId="26606"/>
          <ac:spMkLst>
            <pc:docMk/>
            <pc:sldMk cId="3110283975" sldId="293"/>
            <ac:spMk id="4120" creationId="{71877DBC-BB60-40F0-AC93-2ACDBAAE60CE}"/>
          </ac:spMkLst>
        </pc:spChg>
        <pc:picChg chg="add del mod">
          <ac:chgData name="Şevket Ay" userId="e470e07b9676bbfc" providerId="LiveId" clId="{5ED52456-FE4F-4131-AD3F-16A5D5BF9166}" dt="2023-07-26T12:23:46.080" v="5033" actId="478"/>
          <ac:picMkLst>
            <pc:docMk/>
            <pc:sldMk cId="3110283975" sldId="293"/>
            <ac:picMk id="4098" creationId="{B9812BD0-932C-8F21-ADB3-AFBDB36A8223}"/>
          </ac:picMkLst>
        </pc:picChg>
        <pc:picChg chg="add mod">
          <ac:chgData name="Şevket Ay" userId="e470e07b9676bbfc" providerId="LiveId" clId="{5ED52456-FE4F-4131-AD3F-16A5D5BF9166}" dt="2023-07-26T12:23:51.679" v="5036" actId="27614"/>
          <ac:picMkLst>
            <pc:docMk/>
            <pc:sldMk cId="3110283975" sldId="293"/>
            <ac:picMk id="4100" creationId="{5321635E-545C-890D-75AE-E2EF55117AFD}"/>
          </ac:picMkLst>
        </pc:picChg>
      </pc:sldChg>
      <pc:sldChg chg="addSp delSp modSp new mod setBg modNotesTx">
        <pc:chgData name="Şevket Ay" userId="e470e07b9676bbfc" providerId="LiveId" clId="{5ED52456-FE4F-4131-AD3F-16A5D5BF9166}" dt="2023-07-26T12:37:13.625" v="5200" actId="1076"/>
        <pc:sldMkLst>
          <pc:docMk/>
          <pc:sldMk cId="3936691838" sldId="294"/>
        </pc:sldMkLst>
        <pc:spChg chg="mod">
          <ac:chgData name="Şevket Ay" userId="e470e07b9676bbfc" providerId="LiveId" clId="{5ED52456-FE4F-4131-AD3F-16A5D5BF9166}" dt="2023-07-26T12:34:27.622" v="5160" actId="14100"/>
          <ac:spMkLst>
            <pc:docMk/>
            <pc:sldMk cId="3936691838" sldId="294"/>
            <ac:spMk id="2" creationId="{79AD2D3B-FBA9-E838-BDDF-64BBF4DFDBEA}"/>
          </ac:spMkLst>
        </pc:spChg>
        <pc:spChg chg="mod ord">
          <ac:chgData name="Şevket Ay" userId="e470e07b9676bbfc" providerId="LiveId" clId="{5ED52456-FE4F-4131-AD3F-16A5D5BF9166}" dt="2023-07-26T12:31:37.378" v="5113" actId="26606"/>
          <ac:spMkLst>
            <pc:docMk/>
            <pc:sldMk cId="3936691838" sldId="294"/>
            <ac:spMk id="3" creationId="{63B98374-C26B-3BCA-F525-6BA0D875FA02}"/>
          </ac:spMkLst>
        </pc:spChg>
        <pc:spChg chg="add del mod">
          <ac:chgData name="Şevket Ay" userId="e470e07b9676bbfc" providerId="LiveId" clId="{5ED52456-FE4F-4131-AD3F-16A5D5BF9166}" dt="2023-07-26T12:29:41.986" v="5101"/>
          <ac:spMkLst>
            <pc:docMk/>
            <pc:sldMk cId="3936691838" sldId="294"/>
            <ac:spMk id="4" creationId="{7E7725ED-80DA-C681-CB38-965169AB42C8}"/>
          </ac:spMkLst>
        </pc:spChg>
        <pc:spChg chg="add del">
          <ac:chgData name="Şevket Ay" userId="e470e07b9676bbfc" providerId="LiveId" clId="{5ED52456-FE4F-4131-AD3F-16A5D5BF9166}" dt="2023-07-26T12:31:11.465" v="5106" actId="26606"/>
          <ac:spMkLst>
            <pc:docMk/>
            <pc:sldMk cId="3936691838" sldId="294"/>
            <ac:spMk id="5129" creationId="{6B92FAF7-0AD3-4B47-9111-D0E9CD79E247}"/>
          </ac:spMkLst>
        </pc:spChg>
        <pc:spChg chg="add del">
          <ac:chgData name="Şevket Ay" userId="e470e07b9676bbfc" providerId="LiveId" clId="{5ED52456-FE4F-4131-AD3F-16A5D5BF9166}" dt="2023-07-26T12:31:34.514" v="5110" actId="26606"/>
          <ac:spMkLst>
            <pc:docMk/>
            <pc:sldMk cId="3936691838" sldId="294"/>
            <ac:spMk id="5133" creationId="{85306E64-E868-4378-9486-393C92BC8B71}"/>
          </ac:spMkLst>
        </pc:spChg>
        <pc:spChg chg="add del">
          <ac:chgData name="Şevket Ay" userId="e470e07b9676bbfc" providerId="LiveId" clId="{5ED52456-FE4F-4131-AD3F-16A5D5BF9166}" dt="2023-07-26T12:31:34.514" v="5110" actId="26606"/>
          <ac:spMkLst>
            <pc:docMk/>
            <pc:sldMk cId="3936691838" sldId="294"/>
            <ac:spMk id="5135" creationId="{746397E0-ADFC-4B92-B60C-7861F02100CA}"/>
          </ac:spMkLst>
        </pc:spChg>
        <pc:spChg chg="add del">
          <ac:chgData name="Şevket Ay" userId="e470e07b9676bbfc" providerId="LiveId" clId="{5ED52456-FE4F-4131-AD3F-16A5D5BF9166}" dt="2023-07-26T12:31:13.204" v="5108" actId="26606"/>
          <ac:spMkLst>
            <pc:docMk/>
            <pc:sldMk cId="3936691838" sldId="294"/>
            <ac:spMk id="5147" creationId="{03AF1C04-3FEF-41BD-BB84-2F263765BEBC}"/>
          </ac:spMkLst>
        </pc:spChg>
        <pc:spChg chg="add del">
          <ac:chgData name="Şevket Ay" userId="e470e07b9676bbfc" providerId="LiveId" clId="{5ED52456-FE4F-4131-AD3F-16A5D5BF9166}" dt="2023-07-26T12:31:34.514" v="5110" actId="26606"/>
          <ac:spMkLst>
            <pc:docMk/>
            <pc:sldMk cId="3936691838" sldId="294"/>
            <ac:spMk id="5157" creationId="{86FC9B80-93C7-4A8E-80F9-67E218482049}"/>
          </ac:spMkLst>
        </pc:spChg>
        <pc:spChg chg="add del">
          <ac:chgData name="Şevket Ay" userId="e470e07b9676bbfc" providerId="LiveId" clId="{5ED52456-FE4F-4131-AD3F-16A5D5BF9166}" dt="2023-07-26T12:31:34.514" v="5110" actId="26606"/>
          <ac:spMkLst>
            <pc:docMk/>
            <pc:sldMk cId="3936691838" sldId="294"/>
            <ac:spMk id="5158" creationId="{A1D39D31-4CCD-4B76-9350-5B4F35B7E503}"/>
          </ac:spMkLst>
        </pc:spChg>
        <pc:spChg chg="add del">
          <ac:chgData name="Şevket Ay" userId="e470e07b9676bbfc" providerId="LiveId" clId="{5ED52456-FE4F-4131-AD3F-16A5D5BF9166}" dt="2023-07-26T12:31:37.372" v="5112" actId="26606"/>
          <ac:spMkLst>
            <pc:docMk/>
            <pc:sldMk cId="3936691838" sldId="294"/>
            <ac:spMk id="5160" creationId="{352BEC0E-22F8-46D0-9632-375DB541B06C}"/>
          </ac:spMkLst>
        </pc:spChg>
        <pc:spChg chg="add del">
          <ac:chgData name="Şevket Ay" userId="e470e07b9676bbfc" providerId="LiveId" clId="{5ED52456-FE4F-4131-AD3F-16A5D5BF9166}" dt="2023-07-26T12:31:37.372" v="5112" actId="26606"/>
          <ac:spMkLst>
            <pc:docMk/>
            <pc:sldMk cId="3936691838" sldId="294"/>
            <ac:spMk id="5161" creationId="{3FCFB1DE-0B7E-48CC-BA90-B2AB0889F9D6}"/>
          </ac:spMkLst>
        </pc:spChg>
        <pc:spChg chg="add">
          <ac:chgData name="Şevket Ay" userId="e470e07b9676bbfc" providerId="LiveId" clId="{5ED52456-FE4F-4131-AD3F-16A5D5BF9166}" dt="2023-07-26T12:31:37.378" v="5113" actId="26606"/>
          <ac:spMkLst>
            <pc:docMk/>
            <pc:sldMk cId="3936691838" sldId="294"/>
            <ac:spMk id="5163" creationId="{61293230-B0F6-45B1-96D1-13D18E242995}"/>
          </ac:spMkLst>
        </pc:spChg>
        <pc:spChg chg="add">
          <ac:chgData name="Şevket Ay" userId="e470e07b9676bbfc" providerId="LiveId" clId="{5ED52456-FE4F-4131-AD3F-16A5D5BF9166}" dt="2023-07-26T12:31:37.378" v="5113" actId="26606"/>
          <ac:spMkLst>
            <pc:docMk/>
            <pc:sldMk cId="3936691838" sldId="294"/>
            <ac:spMk id="5164" creationId="{627FF48C-AF46-4D52-998F-ED0BDDEEF2E1}"/>
          </ac:spMkLst>
        </pc:spChg>
        <pc:grpChg chg="add del">
          <ac:chgData name="Şevket Ay" userId="e470e07b9676bbfc" providerId="LiveId" clId="{5ED52456-FE4F-4131-AD3F-16A5D5BF9166}" dt="2023-07-26T12:31:11.465" v="5106" actId="26606"/>
          <ac:grpSpMkLst>
            <pc:docMk/>
            <pc:sldMk cId="3936691838" sldId="294"/>
            <ac:grpSpMk id="5131" creationId="{D6A77139-BADB-4B2C-BD41-B67A4D37D758}"/>
          </ac:grpSpMkLst>
        </pc:grpChg>
        <pc:grpChg chg="add del">
          <ac:chgData name="Şevket Ay" userId="e470e07b9676bbfc" providerId="LiveId" clId="{5ED52456-FE4F-4131-AD3F-16A5D5BF9166}" dt="2023-07-26T12:31:11.465" v="5106" actId="26606"/>
          <ac:grpSpMkLst>
            <pc:docMk/>
            <pc:sldMk cId="3936691838" sldId="294"/>
            <ac:grpSpMk id="5137" creationId="{2786ABD8-AB9F-46F2-A7D9-36F1F7338CF9}"/>
          </ac:grpSpMkLst>
        </pc:grpChg>
        <pc:grpChg chg="add del">
          <ac:chgData name="Şevket Ay" userId="e470e07b9676bbfc" providerId="LiveId" clId="{5ED52456-FE4F-4131-AD3F-16A5D5BF9166}" dt="2023-07-26T12:31:13.204" v="5108" actId="26606"/>
          <ac:grpSpMkLst>
            <pc:docMk/>
            <pc:sldMk cId="3936691838" sldId="294"/>
            <ac:grpSpMk id="5148" creationId="{094DE5E8-C080-45A4-B2F4-8FE7D8F8EEE8}"/>
          </ac:grpSpMkLst>
        </pc:grpChg>
        <pc:grpChg chg="add del">
          <ac:chgData name="Şevket Ay" userId="e470e07b9676bbfc" providerId="LiveId" clId="{5ED52456-FE4F-4131-AD3F-16A5D5BF9166}" dt="2023-07-26T12:31:13.204" v="5108" actId="26606"/>
          <ac:grpSpMkLst>
            <pc:docMk/>
            <pc:sldMk cId="3936691838" sldId="294"/>
            <ac:grpSpMk id="5151" creationId="{9A28EBCD-582B-4E3B-AB95-15EA16034C64}"/>
          </ac:grpSpMkLst>
        </pc:grpChg>
        <pc:grpChg chg="add del">
          <ac:chgData name="Şevket Ay" userId="e470e07b9676bbfc" providerId="LiveId" clId="{5ED52456-FE4F-4131-AD3F-16A5D5BF9166}" dt="2023-07-26T12:31:13.204" v="5108" actId="26606"/>
          <ac:grpSpMkLst>
            <pc:docMk/>
            <pc:sldMk cId="3936691838" sldId="294"/>
            <ac:grpSpMk id="5153" creationId="{E27AF472-EAE3-4572-AB69-B92BD10DBC6D}"/>
          </ac:grpSpMkLst>
        </pc:grpChg>
        <pc:picChg chg="add del mod ord">
          <ac:chgData name="Şevket Ay" userId="e470e07b9676bbfc" providerId="LiveId" clId="{5ED52456-FE4F-4131-AD3F-16A5D5BF9166}" dt="2023-07-26T12:37:07.460" v="5198" actId="478"/>
          <ac:picMkLst>
            <pc:docMk/>
            <pc:sldMk cId="3936691838" sldId="294"/>
            <ac:picMk id="6" creationId="{D92249DD-1720-6C26-4ACD-3DECD9AB10C6}"/>
          </ac:picMkLst>
        </pc:picChg>
        <pc:picChg chg="add mod ord">
          <ac:chgData name="Şevket Ay" userId="e470e07b9676bbfc" providerId="LiveId" clId="{5ED52456-FE4F-4131-AD3F-16A5D5BF9166}" dt="2023-07-26T12:31:46.455" v="5116" actId="1076"/>
          <ac:picMkLst>
            <pc:docMk/>
            <pc:sldMk cId="3936691838" sldId="294"/>
            <ac:picMk id="5124" creationId="{44396C4F-5CD1-6C9A-C118-A4334F35FB9B}"/>
          </ac:picMkLst>
        </pc:picChg>
        <pc:picChg chg="add mod">
          <ac:chgData name="Şevket Ay" userId="e470e07b9676bbfc" providerId="LiveId" clId="{5ED52456-FE4F-4131-AD3F-16A5D5BF9166}" dt="2023-07-26T12:37:13.625" v="5200" actId="1076"/>
          <ac:picMkLst>
            <pc:docMk/>
            <pc:sldMk cId="3936691838" sldId="294"/>
            <ac:picMk id="5126" creationId="{451ACBA3-0D93-21FD-0EC5-52D2A2F5E9CF}"/>
          </ac:picMkLst>
        </pc:picChg>
      </pc:sldChg>
      <pc:sldChg chg="addSp delSp modSp new mod setBg">
        <pc:chgData name="Şevket Ay" userId="e470e07b9676bbfc" providerId="LiveId" clId="{5ED52456-FE4F-4131-AD3F-16A5D5BF9166}" dt="2023-07-26T13:17:50.651" v="5457" actId="2711"/>
        <pc:sldMkLst>
          <pc:docMk/>
          <pc:sldMk cId="3103179240" sldId="295"/>
        </pc:sldMkLst>
        <pc:spChg chg="mod">
          <ac:chgData name="Şevket Ay" userId="e470e07b9676bbfc" providerId="LiveId" clId="{5ED52456-FE4F-4131-AD3F-16A5D5BF9166}" dt="2023-07-26T13:17:50.651" v="5457" actId="2711"/>
          <ac:spMkLst>
            <pc:docMk/>
            <pc:sldMk cId="3103179240" sldId="295"/>
            <ac:spMk id="2" creationId="{F5247764-8FF3-6F46-0969-A910CA40D50B}"/>
          </ac:spMkLst>
        </pc:spChg>
        <pc:spChg chg="mod">
          <ac:chgData name="Şevket Ay" userId="e470e07b9676bbfc" providerId="LiveId" clId="{5ED52456-FE4F-4131-AD3F-16A5D5BF9166}" dt="2023-07-26T12:39:27.020" v="5207" actId="26606"/>
          <ac:spMkLst>
            <pc:docMk/>
            <pc:sldMk cId="3103179240" sldId="295"/>
            <ac:spMk id="3" creationId="{E964B43A-EE27-DE25-B763-9D86DF2AD110}"/>
          </ac:spMkLst>
        </pc:spChg>
        <pc:spChg chg="add del">
          <ac:chgData name="Şevket Ay" userId="e470e07b9676bbfc" providerId="LiveId" clId="{5ED52456-FE4F-4131-AD3F-16A5D5BF9166}" dt="2023-07-26T12:35:42.040" v="5185"/>
          <ac:spMkLst>
            <pc:docMk/>
            <pc:sldMk cId="3103179240" sldId="295"/>
            <ac:spMk id="4" creationId="{46D5D49C-454B-7B8A-C74B-8B7B248881A0}"/>
          </ac:spMkLst>
        </pc:spChg>
        <pc:spChg chg="add del">
          <ac:chgData name="Şevket Ay" userId="e470e07b9676bbfc" providerId="LiveId" clId="{5ED52456-FE4F-4131-AD3F-16A5D5BF9166}" dt="2023-07-26T12:39:17.369" v="5203" actId="26606"/>
          <ac:spMkLst>
            <pc:docMk/>
            <pc:sldMk cId="3103179240" sldId="295"/>
            <ac:spMk id="6155" creationId="{69D47016-023F-44BD-981C-50E7A10A6609}"/>
          </ac:spMkLst>
        </pc:spChg>
        <pc:spChg chg="add del">
          <ac:chgData name="Şevket Ay" userId="e470e07b9676bbfc" providerId="LiveId" clId="{5ED52456-FE4F-4131-AD3F-16A5D5BF9166}" dt="2023-07-26T12:39:17.369" v="5203" actId="26606"/>
          <ac:spMkLst>
            <pc:docMk/>
            <pc:sldMk cId="3103179240" sldId="295"/>
            <ac:spMk id="6157" creationId="{6D8B37B0-0682-433E-BC8D-498C04ABD9A7}"/>
          </ac:spMkLst>
        </pc:spChg>
        <pc:spChg chg="add del">
          <ac:chgData name="Şevket Ay" userId="e470e07b9676bbfc" providerId="LiveId" clId="{5ED52456-FE4F-4131-AD3F-16A5D5BF9166}" dt="2023-07-26T12:39:27.020" v="5207" actId="26606"/>
          <ac:spMkLst>
            <pc:docMk/>
            <pc:sldMk cId="3103179240" sldId="295"/>
            <ac:spMk id="6159" creationId="{F35DB090-93B5-4581-8D71-BB3839684BFF}"/>
          </ac:spMkLst>
        </pc:spChg>
        <pc:spChg chg="add del">
          <ac:chgData name="Şevket Ay" userId="e470e07b9676bbfc" providerId="LiveId" clId="{5ED52456-FE4F-4131-AD3F-16A5D5BF9166}" dt="2023-07-26T12:39:27.020" v="5207" actId="26606"/>
          <ac:spMkLst>
            <pc:docMk/>
            <pc:sldMk cId="3103179240" sldId="295"/>
            <ac:spMk id="6160" creationId="{A0DE92DF-4769-4DE9-93FD-EE31271850CA}"/>
          </ac:spMkLst>
        </pc:spChg>
        <pc:spChg chg="add">
          <ac:chgData name="Şevket Ay" userId="e470e07b9676bbfc" providerId="LiveId" clId="{5ED52456-FE4F-4131-AD3F-16A5D5BF9166}" dt="2023-07-26T12:39:27.020" v="5207" actId="26606"/>
          <ac:spMkLst>
            <pc:docMk/>
            <pc:sldMk cId="3103179240" sldId="295"/>
            <ac:spMk id="6165" creationId="{AB43E7DC-5101-4E7C-ADB5-596311F53DEA}"/>
          </ac:spMkLst>
        </pc:spChg>
        <pc:spChg chg="add">
          <ac:chgData name="Şevket Ay" userId="e470e07b9676bbfc" providerId="LiveId" clId="{5ED52456-FE4F-4131-AD3F-16A5D5BF9166}" dt="2023-07-26T12:39:27.020" v="5207" actId="26606"/>
          <ac:spMkLst>
            <pc:docMk/>
            <pc:sldMk cId="3103179240" sldId="295"/>
            <ac:spMk id="6167" creationId="{1B8BCA7A-6464-4C53-A572-89B2B3C2D8D4}"/>
          </ac:spMkLst>
        </pc:spChg>
        <pc:picChg chg="add del mod">
          <ac:chgData name="Şevket Ay" userId="e470e07b9676bbfc" providerId="LiveId" clId="{5ED52456-FE4F-4131-AD3F-16A5D5BF9166}" dt="2023-07-26T12:36:39.345" v="5195" actId="478"/>
          <ac:picMkLst>
            <pc:docMk/>
            <pc:sldMk cId="3103179240" sldId="295"/>
            <ac:picMk id="6" creationId="{4E876C3E-FECA-2820-E45F-478639FBFB5C}"/>
          </ac:picMkLst>
        </pc:picChg>
        <pc:picChg chg="add mod ord">
          <ac:chgData name="Şevket Ay" userId="e470e07b9676bbfc" providerId="LiveId" clId="{5ED52456-FE4F-4131-AD3F-16A5D5BF9166}" dt="2023-07-26T12:39:27.020" v="5207" actId="26606"/>
          <ac:picMkLst>
            <pc:docMk/>
            <pc:sldMk cId="3103179240" sldId="295"/>
            <ac:picMk id="6148" creationId="{DDD3A79E-56CE-DCF8-7579-9AC2B34C8B5A}"/>
          </ac:picMkLst>
        </pc:picChg>
        <pc:picChg chg="add mod">
          <ac:chgData name="Şevket Ay" userId="e470e07b9676bbfc" providerId="LiveId" clId="{5ED52456-FE4F-4131-AD3F-16A5D5BF9166}" dt="2023-07-26T12:39:34.885" v="5211" actId="1076"/>
          <ac:picMkLst>
            <pc:docMk/>
            <pc:sldMk cId="3103179240" sldId="295"/>
            <ac:picMk id="6150" creationId="{F30CC6A5-8E98-1112-AB27-211551A92652}"/>
          </ac:picMkLst>
        </pc:picChg>
      </pc:sldChg>
      <pc:sldChg chg="addSp delSp modSp new mod setBg modNotesTx">
        <pc:chgData name="Şevket Ay" userId="e470e07b9676bbfc" providerId="LiveId" clId="{5ED52456-FE4F-4131-AD3F-16A5D5BF9166}" dt="2023-07-26T13:17:44.400" v="5456" actId="2711"/>
        <pc:sldMkLst>
          <pc:docMk/>
          <pc:sldMk cId="1635316034" sldId="296"/>
        </pc:sldMkLst>
        <pc:spChg chg="mod">
          <ac:chgData name="Şevket Ay" userId="e470e07b9676bbfc" providerId="LiveId" clId="{5ED52456-FE4F-4131-AD3F-16A5D5BF9166}" dt="2023-07-26T13:17:44.400" v="5456" actId="2711"/>
          <ac:spMkLst>
            <pc:docMk/>
            <pc:sldMk cId="1635316034" sldId="296"/>
            <ac:spMk id="2" creationId="{EDC88578-C071-B90E-2801-121891636194}"/>
          </ac:spMkLst>
        </pc:spChg>
        <pc:spChg chg="mod ord">
          <ac:chgData name="Şevket Ay" userId="e470e07b9676bbfc" providerId="LiveId" clId="{5ED52456-FE4F-4131-AD3F-16A5D5BF9166}" dt="2023-07-26T13:14:24.480" v="5367" actId="26606"/>
          <ac:spMkLst>
            <pc:docMk/>
            <pc:sldMk cId="1635316034" sldId="296"/>
            <ac:spMk id="3" creationId="{495781E2-9BE5-D4D9-17D6-0A7A8E59E171}"/>
          </ac:spMkLst>
        </pc:spChg>
        <pc:spChg chg="add del">
          <ac:chgData name="Şevket Ay" userId="e470e07b9676bbfc" providerId="LiveId" clId="{5ED52456-FE4F-4131-AD3F-16A5D5BF9166}" dt="2023-07-26T13:14:08.522" v="5358" actId="26606"/>
          <ac:spMkLst>
            <pc:docMk/>
            <pc:sldMk cId="1635316034" sldId="296"/>
            <ac:spMk id="10" creationId="{9CE0A68D-28EF-49D9-B84B-5DAB38714976}"/>
          </ac:spMkLst>
        </pc:spChg>
        <pc:spChg chg="add del">
          <ac:chgData name="Şevket Ay" userId="e470e07b9676bbfc" providerId="LiveId" clId="{5ED52456-FE4F-4131-AD3F-16A5D5BF9166}" dt="2023-07-26T13:14:08.522" v="5358" actId="26606"/>
          <ac:spMkLst>
            <pc:docMk/>
            <pc:sldMk cId="1635316034" sldId="296"/>
            <ac:spMk id="12" creationId="{1FA0C3DC-24DE-44E3-9D41-CAA5F3B20751}"/>
          </ac:spMkLst>
        </pc:spChg>
        <pc:spChg chg="add del">
          <ac:chgData name="Şevket Ay" userId="e470e07b9676bbfc" providerId="LiveId" clId="{5ED52456-FE4F-4131-AD3F-16A5D5BF9166}" dt="2023-07-26T13:14:10.887" v="5360" actId="26606"/>
          <ac:spMkLst>
            <pc:docMk/>
            <pc:sldMk cId="1635316034" sldId="296"/>
            <ac:spMk id="14" creationId="{8F451A30-466B-4996-9BA5-CD6ABCC6D558}"/>
          </ac:spMkLst>
        </pc:spChg>
        <pc:spChg chg="add del">
          <ac:chgData name="Şevket Ay" userId="e470e07b9676bbfc" providerId="LiveId" clId="{5ED52456-FE4F-4131-AD3F-16A5D5BF9166}" dt="2023-07-26T13:14:10.887" v="5360" actId="26606"/>
          <ac:spMkLst>
            <pc:docMk/>
            <pc:sldMk cId="1635316034" sldId="296"/>
            <ac:spMk id="15" creationId="{9D25F302-27C5-414F-97F8-6EA0A6C028BA}"/>
          </ac:spMkLst>
        </pc:spChg>
        <pc:spChg chg="add del">
          <ac:chgData name="Şevket Ay" userId="e470e07b9676bbfc" providerId="LiveId" clId="{5ED52456-FE4F-4131-AD3F-16A5D5BF9166}" dt="2023-07-26T13:14:10.887" v="5360" actId="26606"/>
          <ac:spMkLst>
            <pc:docMk/>
            <pc:sldMk cId="1635316034" sldId="296"/>
            <ac:spMk id="16" creationId="{830A36F8-48C2-4842-A87B-8CE8DF4E7FD2}"/>
          </ac:spMkLst>
        </pc:spChg>
        <pc:spChg chg="add del">
          <ac:chgData name="Şevket Ay" userId="e470e07b9676bbfc" providerId="LiveId" clId="{5ED52456-FE4F-4131-AD3F-16A5D5BF9166}" dt="2023-07-26T13:14:13.060" v="5362" actId="26606"/>
          <ac:spMkLst>
            <pc:docMk/>
            <pc:sldMk cId="1635316034" sldId="296"/>
            <ac:spMk id="18" creationId="{9D25F302-27C5-414F-97F8-6EA0A6C028BA}"/>
          </ac:spMkLst>
        </pc:spChg>
        <pc:spChg chg="add del">
          <ac:chgData name="Şevket Ay" userId="e470e07b9676bbfc" providerId="LiveId" clId="{5ED52456-FE4F-4131-AD3F-16A5D5BF9166}" dt="2023-07-26T13:14:13.060" v="5362" actId="26606"/>
          <ac:spMkLst>
            <pc:docMk/>
            <pc:sldMk cId="1635316034" sldId="296"/>
            <ac:spMk id="19" creationId="{830A36F8-48C2-4842-A87B-8CE8DF4E7FD2}"/>
          </ac:spMkLst>
        </pc:spChg>
        <pc:spChg chg="add del">
          <ac:chgData name="Şevket Ay" userId="e470e07b9676bbfc" providerId="LiveId" clId="{5ED52456-FE4F-4131-AD3F-16A5D5BF9166}" dt="2023-07-26T13:14:13.060" v="5362" actId="26606"/>
          <ac:spMkLst>
            <pc:docMk/>
            <pc:sldMk cId="1635316034" sldId="296"/>
            <ac:spMk id="20" creationId="{8F451A30-466B-4996-9BA5-CD6ABCC6D558}"/>
          </ac:spMkLst>
        </pc:spChg>
        <pc:spChg chg="add del">
          <ac:chgData name="Şevket Ay" userId="e470e07b9676bbfc" providerId="LiveId" clId="{5ED52456-FE4F-4131-AD3F-16A5D5BF9166}" dt="2023-07-26T13:14:17.910" v="5364" actId="26606"/>
          <ac:spMkLst>
            <pc:docMk/>
            <pc:sldMk cId="1635316034" sldId="296"/>
            <ac:spMk id="22" creationId="{13EFA6C3-82DC-4131-9929-2523E6FD0B81}"/>
          </ac:spMkLst>
        </pc:spChg>
        <pc:spChg chg="add del">
          <ac:chgData name="Şevket Ay" userId="e470e07b9676bbfc" providerId="LiveId" clId="{5ED52456-FE4F-4131-AD3F-16A5D5BF9166}" dt="2023-07-26T13:14:17.910" v="5364" actId="26606"/>
          <ac:spMkLst>
            <pc:docMk/>
            <pc:sldMk cId="1635316034" sldId="296"/>
            <ac:spMk id="23" creationId="{AEC9469E-14CA-4358-BABC-CBF836A6142D}"/>
          </ac:spMkLst>
        </pc:spChg>
        <pc:spChg chg="add del">
          <ac:chgData name="Şevket Ay" userId="e470e07b9676bbfc" providerId="LiveId" clId="{5ED52456-FE4F-4131-AD3F-16A5D5BF9166}" dt="2023-07-26T13:14:17.910" v="5364" actId="26606"/>
          <ac:spMkLst>
            <pc:docMk/>
            <pc:sldMk cId="1635316034" sldId="296"/>
            <ac:spMk id="24" creationId="{048EB4C9-ACAF-4CCA-BA6E-9314431923B2}"/>
          </ac:spMkLst>
        </pc:spChg>
        <pc:spChg chg="add del">
          <ac:chgData name="Şevket Ay" userId="e470e07b9676bbfc" providerId="LiveId" clId="{5ED52456-FE4F-4131-AD3F-16A5D5BF9166}" dt="2023-07-26T13:14:24.473" v="5366" actId="26606"/>
          <ac:spMkLst>
            <pc:docMk/>
            <pc:sldMk cId="1635316034" sldId="296"/>
            <ac:spMk id="26" creationId="{FFB60E8C-7224-44A4-87A0-46A1711DD2ED}"/>
          </ac:spMkLst>
        </pc:spChg>
        <pc:spChg chg="add del">
          <ac:chgData name="Şevket Ay" userId="e470e07b9676bbfc" providerId="LiveId" clId="{5ED52456-FE4F-4131-AD3F-16A5D5BF9166}" dt="2023-07-26T13:14:24.473" v="5366" actId="26606"/>
          <ac:spMkLst>
            <pc:docMk/>
            <pc:sldMk cId="1635316034" sldId="296"/>
            <ac:spMk id="27" creationId="{5DA32751-37A2-45C0-BE94-63D375E27003}"/>
          </ac:spMkLst>
        </pc:spChg>
        <pc:spChg chg="add del">
          <ac:chgData name="Şevket Ay" userId="e470e07b9676bbfc" providerId="LiveId" clId="{5ED52456-FE4F-4131-AD3F-16A5D5BF9166}" dt="2023-07-26T13:14:24.473" v="5366" actId="26606"/>
          <ac:spMkLst>
            <pc:docMk/>
            <pc:sldMk cId="1635316034" sldId="296"/>
            <ac:spMk id="28" creationId="{E659831F-0D9A-4C63-9EBB-8435B85A440F}"/>
          </ac:spMkLst>
        </pc:spChg>
        <pc:spChg chg="add del">
          <ac:chgData name="Şevket Ay" userId="e470e07b9676bbfc" providerId="LiveId" clId="{5ED52456-FE4F-4131-AD3F-16A5D5BF9166}" dt="2023-07-26T13:14:24.473" v="5366" actId="26606"/>
          <ac:spMkLst>
            <pc:docMk/>
            <pc:sldMk cId="1635316034" sldId="296"/>
            <ac:spMk id="29" creationId="{5A55FBCD-CD42-40F5-8A1B-3203F9CAEEAA}"/>
          </ac:spMkLst>
        </pc:spChg>
        <pc:spChg chg="add">
          <ac:chgData name="Şevket Ay" userId="e470e07b9676bbfc" providerId="LiveId" clId="{5ED52456-FE4F-4131-AD3F-16A5D5BF9166}" dt="2023-07-26T13:14:24.480" v="5367" actId="26606"/>
          <ac:spMkLst>
            <pc:docMk/>
            <pc:sldMk cId="1635316034" sldId="296"/>
            <ac:spMk id="31" creationId="{058A14AF-9FB5-4CC7-BA35-E8E85D3EDF0E}"/>
          </ac:spMkLst>
        </pc:spChg>
        <pc:spChg chg="add">
          <ac:chgData name="Şevket Ay" userId="e470e07b9676bbfc" providerId="LiveId" clId="{5ED52456-FE4F-4131-AD3F-16A5D5BF9166}" dt="2023-07-26T13:14:24.480" v="5367" actId="26606"/>
          <ac:spMkLst>
            <pc:docMk/>
            <pc:sldMk cId="1635316034" sldId="296"/>
            <ac:spMk id="32" creationId="{3A9A4357-BD1D-4622-A4FE-766E6AB8DE84}"/>
          </ac:spMkLst>
        </pc:spChg>
        <pc:spChg chg="add">
          <ac:chgData name="Şevket Ay" userId="e470e07b9676bbfc" providerId="LiveId" clId="{5ED52456-FE4F-4131-AD3F-16A5D5BF9166}" dt="2023-07-26T13:14:24.480" v="5367" actId="26606"/>
          <ac:spMkLst>
            <pc:docMk/>
            <pc:sldMk cId="1635316034" sldId="296"/>
            <ac:spMk id="33" creationId="{E659831F-0D9A-4C63-9EBB-8435B85A440F}"/>
          </ac:spMkLst>
        </pc:spChg>
        <pc:spChg chg="add">
          <ac:chgData name="Şevket Ay" userId="e470e07b9676bbfc" providerId="LiveId" clId="{5ED52456-FE4F-4131-AD3F-16A5D5BF9166}" dt="2023-07-26T13:14:24.480" v="5367" actId="26606"/>
          <ac:spMkLst>
            <pc:docMk/>
            <pc:sldMk cId="1635316034" sldId="296"/>
            <ac:spMk id="34" creationId="{E6995CE5-F890-4ABA-82A2-26507CE8D2A3}"/>
          </ac:spMkLst>
        </pc:spChg>
        <pc:picChg chg="add mod">
          <ac:chgData name="Şevket Ay" userId="e470e07b9676bbfc" providerId="LiveId" clId="{5ED52456-FE4F-4131-AD3F-16A5D5BF9166}" dt="2023-07-26T13:14:45.771" v="5371" actId="1076"/>
          <ac:picMkLst>
            <pc:docMk/>
            <pc:sldMk cId="1635316034" sldId="296"/>
            <ac:picMk id="5" creationId="{9BBB9F44-54C9-0AFB-CC53-43FF27848A77}"/>
          </ac:picMkLst>
        </pc:picChg>
      </pc:sldChg>
      <pc:sldChg chg="addSp delSp modSp new mod setBg setClrOvrMap">
        <pc:chgData name="Şevket Ay" userId="e470e07b9676bbfc" providerId="LiveId" clId="{5ED52456-FE4F-4131-AD3F-16A5D5BF9166}" dt="2023-07-26T13:18:06.208" v="5462" actId="26606"/>
        <pc:sldMkLst>
          <pc:docMk/>
          <pc:sldMk cId="1637729286" sldId="297"/>
        </pc:sldMkLst>
        <pc:spChg chg="mod">
          <ac:chgData name="Şevket Ay" userId="e470e07b9676bbfc" providerId="LiveId" clId="{5ED52456-FE4F-4131-AD3F-16A5D5BF9166}" dt="2023-07-26T13:18:06.208" v="5462" actId="26606"/>
          <ac:spMkLst>
            <pc:docMk/>
            <pc:sldMk cId="1637729286" sldId="297"/>
            <ac:spMk id="2" creationId="{26CEC7D8-935A-E65A-EEBD-C71FB3477180}"/>
          </ac:spMkLst>
        </pc:spChg>
        <pc:spChg chg="del mod">
          <ac:chgData name="Şevket Ay" userId="e470e07b9676bbfc" providerId="LiveId" clId="{5ED52456-FE4F-4131-AD3F-16A5D5BF9166}" dt="2023-07-26T13:17:37.432" v="5455" actId="26606"/>
          <ac:spMkLst>
            <pc:docMk/>
            <pc:sldMk cId="1637729286" sldId="297"/>
            <ac:spMk id="3" creationId="{236AB243-BA36-0899-B690-8546D9CB7B6D}"/>
          </ac:spMkLst>
        </pc:spChg>
        <pc:spChg chg="add del">
          <ac:chgData name="Şevket Ay" userId="e470e07b9676bbfc" providerId="LiveId" clId="{5ED52456-FE4F-4131-AD3F-16A5D5BF9166}" dt="2023-07-26T13:17:14.263" v="5450" actId="26606"/>
          <ac:spMkLst>
            <pc:docMk/>
            <pc:sldMk cId="1637729286" sldId="297"/>
            <ac:spMk id="9" creationId="{79BB35BC-D5C2-4C8B-A22A-A71E6191913B}"/>
          </ac:spMkLst>
        </pc:spChg>
        <pc:spChg chg="add del">
          <ac:chgData name="Şevket Ay" userId="e470e07b9676bbfc" providerId="LiveId" clId="{5ED52456-FE4F-4131-AD3F-16A5D5BF9166}" dt="2023-07-26T13:17:37.424" v="5454" actId="26606"/>
          <ac:spMkLst>
            <pc:docMk/>
            <pc:sldMk cId="1637729286" sldId="297"/>
            <ac:spMk id="14" creationId="{80DF40B2-80F7-4E71-B46C-284163F3654A}"/>
          </ac:spMkLst>
        </pc:spChg>
        <pc:spChg chg="add del">
          <ac:chgData name="Şevket Ay" userId="e470e07b9676bbfc" providerId="LiveId" clId="{5ED52456-FE4F-4131-AD3F-16A5D5BF9166}" dt="2023-07-26T13:18:06.189" v="5461" actId="26606"/>
          <ac:spMkLst>
            <pc:docMk/>
            <pc:sldMk cId="1637729286" sldId="297"/>
            <ac:spMk id="22" creationId="{5C8908E2-EE49-44D2-9428-A28D2312A8D5}"/>
          </ac:spMkLst>
        </pc:spChg>
        <pc:spChg chg="add del">
          <ac:chgData name="Şevket Ay" userId="e470e07b9676bbfc" providerId="LiveId" clId="{5ED52456-FE4F-4131-AD3F-16A5D5BF9166}" dt="2023-07-26T13:18:02.629" v="5459" actId="26606"/>
          <ac:spMkLst>
            <pc:docMk/>
            <pc:sldMk cId="1637729286" sldId="297"/>
            <ac:spMk id="23" creationId="{9228552E-C8B1-4A80-8448-0787CE0FC704}"/>
          </ac:spMkLst>
        </pc:spChg>
        <pc:spChg chg="add del">
          <ac:chgData name="Şevket Ay" userId="e470e07b9676bbfc" providerId="LiveId" clId="{5ED52456-FE4F-4131-AD3F-16A5D5BF9166}" dt="2023-07-26T13:18:06.189" v="5461" actId="26606"/>
          <ac:spMkLst>
            <pc:docMk/>
            <pc:sldMk cId="1637729286" sldId="297"/>
            <ac:spMk id="28" creationId="{7449A6C7-D15F-4AA5-BFA5-71A404B47016}"/>
          </ac:spMkLst>
        </pc:spChg>
        <pc:spChg chg="add del">
          <ac:chgData name="Şevket Ay" userId="e470e07b9676bbfc" providerId="LiveId" clId="{5ED52456-FE4F-4131-AD3F-16A5D5BF9166}" dt="2023-07-26T13:18:06.189" v="5461" actId="26606"/>
          <ac:spMkLst>
            <pc:docMk/>
            <pc:sldMk cId="1637729286" sldId="297"/>
            <ac:spMk id="30" creationId="{ED888B23-07FA-482A-96DF-47E31AF1A603}"/>
          </ac:spMkLst>
        </pc:spChg>
        <pc:spChg chg="add">
          <ac:chgData name="Şevket Ay" userId="e470e07b9676bbfc" providerId="LiveId" clId="{5ED52456-FE4F-4131-AD3F-16A5D5BF9166}" dt="2023-07-26T13:18:06.208" v="5462" actId="26606"/>
          <ac:spMkLst>
            <pc:docMk/>
            <pc:sldMk cId="1637729286" sldId="297"/>
            <ac:spMk id="32" creationId="{BACC6370-2D7E-4714-9D71-7542949D7D5D}"/>
          </ac:spMkLst>
        </pc:spChg>
        <pc:spChg chg="add">
          <ac:chgData name="Şevket Ay" userId="e470e07b9676bbfc" providerId="LiveId" clId="{5ED52456-FE4F-4131-AD3F-16A5D5BF9166}" dt="2023-07-26T13:18:06.208" v="5462" actId="26606"/>
          <ac:spMkLst>
            <pc:docMk/>
            <pc:sldMk cId="1637729286" sldId="297"/>
            <ac:spMk id="33" creationId="{F68B3F68-107C-434F-AA38-110D5EA91B85}"/>
          </ac:spMkLst>
        </pc:spChg>
        <pc:spChg chg="add">
          <ac:chgData name="Şevket Ay" userId="e470e07b9676bbfc" providerId="LiveId" clId="{5ED52456-FE4F-4131-AD3F-16A5D5BF9166}" dt="2023-07-26T13:18:06.208" v="5462" actId="26606"/>
          <ac:spMkLst>
            <pc:docMk/>
            <pc:sldMk cId="1637729286" sldId="297"/>
            <ac:spMk id="34" creationId="{AAD0DBB9-1A4B-4391-81D4-CB19F9AB918A}"/>
          </ac:spMkLst>
        </pc:spChg>
        <pc:spChg chg="add">
          <ac:chgData name="Şevket Ay" userId="e470e07b9676bbfc" providerId="LiveId" clId="{5ED52456-FE4F-4131-AD3F-16A5D5BF9166}" dt="2023-07-26T13:18:06.208" v="5462" actId="26606"/>
          <ac:spMkLst>
            <pc:docMk/>
            <pc:sldMk cId="1637729286" sldId="297"/>
            <ac:spMk id="35" creationId="{063BBA22-50EA-4C4D-BE05-F1CE4E63AA56}"/>
          </ac:spMkLst>
        </pc:spChg>
        <pc:grpChg chg="add del">
          <ac:chgData name="Şevket Ay" userId="e470e07b9676bbfc" providerId="LiveId" clId="{5ED52456-FE4F-4131-AD3F-16A5D5BF9166}" dt="2023-07-26T13:18:06.189" v="5461" actId="26606"/>
          <ac:grpSpMkLst>
            <pc:docMk/>
            <pc:sldMk cId="1637729286" sldId="297"/>
            <ac:grpSpMk id="24" creationId="{05314994-6337-4875-8CF5-652CAFE8342C}"/>
          </ac:grpSpMkLst>
        </pc:grpChg>
        <pc:graphicFrameChg chg="add mod modGraphic">
          <ac:chgData name="Şevket Ay" userId="e470e07b9676bbfc" providerId="LiveId" clId="{5ED52456-FE4F-4131-AD3F-16A5D5BF9166}" dt="2023-07-26T13:18:06.208" v="5462" actId="26606"/>
          <ac:graphicFrameMkLst>
            <pc:docMk/>
            <pc:sldMk cId="1637729286" sldId="297"/>
            <ac:graphicFrameMk id="17" creationId="{1AB8967B-0E20-8ABC-A8D2-17915E9CAB61}"/>
          </ac:graphicFrameMkLst>
        </pc:graphicFrameChg>
        <pc:picChg chg="add del">
          <ac:chgData name="Şevket Ay" userId="e470e07b9676bbfc" providerId="LiveId" clId="{5ED52456-FE4F-4131-AD3F-16A5D5BF9166}" dt="2023-07-26T13:17:14.263" v="5450" actId="26606"/>
          <ac:picMkLst>
            <pc:docMk/>
            <pc:sldMk cId="1637729286" sldId="297"/>
            <ac:picMk id="5" creationId="{121E55F5-53D3-2A08-3735-8A7E54ED9E66}"/>
          </ac:picMkLst>
        </pc:picChg>
        <pc:picChg chg="add del">
          <ac:chgData name="Şevket Ay" userId="e470e07b9676bbfc" providerId="LiveId" clId="{5ED52456-FE4F-4131-AD3F-16A5D5BF9166}" dt="2023-07-26T13:17:24.392" v="5452" actId="26606"/>
          <ac:picMkLst>
            <pc:docMk/>
            <pc:sldMk cId="1637729286" sldId="297"/>
            <ac:picMk id="11" creationId="{7AEDD39E-FABE-F746-3A8E-0A39CAD708FC}"/>
          </ac:picMkLst>
        </pc:picChg>
        <pc:picChg chg="add del">
          <ac:chgData name="Şevket Ay" userId="e470e07b9676bbfc" providerId="LiveId" clId="{5ED52456-FE4F-4131-AD3F-16A5D5BF9166}" dt="2023-07-26T13:17:37.424" v="5454" actId="26606"/>
          <ac:picMkLst>
            <pc:docMk/>
            <pc:sldMk cId="1637729286" sldId="297"/>
            <ac:picMk id="15" creationId="{10632EC7-286D-EA86-F844-11CD19373FCA}"/>
          </ac:picMkLst>
        </pc:picChg>
        <pc:picChg chg="add del">
          <ac:chgData name="Şevket Ay" userId="e470e07b9676bbfc" providerId="LiveId" clId="{5ED52456-FE4F-4131-AD3F-16A5D5BF9166}" dt="2023-07-26T13:18:02.629" v="5459" actId="26606"/>
          <ac:picMkLst>
            <pc:docMk/>
            <pc:sldMk cId="1637729286" sldId="297"/>
            <ac:picMk id="19" creationId="{1A4FF6E9-8F19-25FE-02E3-54B34EDCCE97}"/>
          </ac:picMkLst>
        </pc:picChg>
        <pc:cxnChg chg="add del">
          <ac:chgData name="Şevket Ay" userId="e470e07b9676bbfc" providerId="LiveId" clId="{5ED52456-FE4F-4131-AD3F-16A5D5BF9166}" dt="2023-07-26T13:17:24.392" v="5452" actId="26606"/>
          <ac:cxnSpMkLst>
            <pc:docMk/>
            <pc:sldMk cId="1637729286" sldId="297"/>
            <ac:cxnSpMk id="12" creationId="{1503BFE4-729B-D9D0-C17B-501E6AF1127A}"/>
          </ac:cxnSpMkLst>
        </pc:cxnChg>
      </pc:sldChg>
      <pc:sldChg chg="addSp modSp new mod setBg modNotesTx">
        <pc:chgData name="Şevket Ay" userId="e470e07b9676bbfc" providerId="LiveId" clId="{5ED52456-FE4F-4131-AD3F-16A5D5BF9166}" dt="2023-07-26T13:24:18.614" v="5484"/>
        <pc:sldMkLst>
          <pc:docMk/>
          <pc:sldMk cId="3639384283" sldId="298"/>
        </pc:sldMkLst>
        <pc:spChg chg="mod">
          <ac:chgData name="Şevket Ay" userId="e470e07b9676bbfc" providerId="LiveId" clId="{5ED52456-FE4F-4131-AD3F-16A5D5BF9166}" dt="2023-07-26T13:23:56.578" v="5481" actId="26606"/>
          <ac:spMkLst>
            <pc:docMk/>
            <pc:sldMk cId="3639384283" sldId="298"/>
            <ac:spMk id="2" creationId="{D7B5B3BB-0F3B-8F17-EF7E-A763C7BD1DBB}"/>
          </ac:spMkLst>
        </pc:spChg>
        <pc:spChg chg="mod">
          <ac:chgData name="Şevket Ay" userId="e470e07b9676bbfc" providerId="LiveId" clId="{5ED52456-FE4F-4131-AD3F-16A5D5BF9166}" dt="2023-07-26T13:23:56.578" v="5481" actId="26606"/>
          <ac:spMkLst>
            <pc:docMk/>
            <pc:sldMk cId="3639384283" sldId="298"/>
            <ac:spMk id="3" creationId="{70121089-BCBF-5D07-0ADB-FF5C63ECE8A0}"/>
          </ac:spMkLst>
        </pc:spChg>
        <pc:spChg chg="add">
          <ac:chgData name="Şevket Ay" userId="e470e07b9676bbfc" providerId="LiveId" clId="{5ED52456-FE4F-4131-AD3F-16A5D5BF9166}" dt="2023-07-26T13:23:56.578" v="5481" actId="26606"/>
          <ac:spMkLst>
            <pc:docMk/>
            <pc:sldMk cId="3639384283" sldId="298"/>
            <ac:spMk id="7175" creationId="{9427AF5F-9A0E-42B7-A252-FD64C9885F9C}"/>
          </ac:spMkLst>
        </pc:spChg>
        <pc:picChg chg="add mod">
          <ac:chgData name="Şevket Ay" userId="e470e07b9676bbfc" providerId="LiveId" clId="{5ED52456-FE4F-4131-AD3F-16A5D5BF9166}" dt="2023-07-26T13:23:56.578" v="5481" actId="26606"/>
          <ac:picMkLst>
            <pc:docMk/>
            <pc:sldMk cId="3639384283" sldId="298"/>
            <ac:picMk id="7170" creationId="{ABE97049-7458-EE2D-78C4-605D81420346}"/>
          </ac:picMkLst>
        </pc:picChg>
      </pc:sldChg>
      <pc:sldChg chg="addSp modSp new mod setBg modNotesTx">
        <pc:chgData name="Şevket Ay" userId="e470e07b9676bbfc" providerId="LiveId" clId="{5ED52456-FE4F-4131-AD3F-16A5D5BF9166}" dt="2023-07-26T13:30:01.857" v="5552" actId="1076"/>
        <pc:sldMkLst>
          <pc:docMk/>
          <pc:sldMk cId="3616407564" sldId="299"/>
        </pc:sldMkLst>
        <pc:spChg chg="mod">
          <ac:chgData name="Şevket Ay" userId="e470e07b9676bbfc" providerId="LiveId" clId="{5ED52456-FE4F-4131-AD3F-16A5D5BF9166}" dt="2023-07-26T13:29:58.645" v="5551" actId="26606"/>
          <ac:spMkLst>
            <pc:docMk/>
            <pc:sldMk cId="3616407564" sldId="299"/>
            <ac:spMk id="2" creationId="{E533F338-329B-EA2C-72D8-3CF3A9AE8367}"/>
          </ac:spMkLst>
        </pc:spChg>
        <pc:spChg chg="mod">
          <ac:chgData name="Şevket Ay" userId="e470e07b9676bbfc" providerId="LiveId" clId="{5ED52456-FE4F-4131-AD3F-16A5D5BF9166}" dt="2023-07-26T13:30:01.857" v="5552" actId="1076"/>
          <ac:spMkLst>
            <pc:docMk/>
            <pc:sldMk cId="3616407564" sldId="299"/>
            <ac:spMk id="3" creationId="{0CB30A33-9A8D-9069-2DE4-85D9DED2607E}"/>
          </ac:spMkLst>
        </pc:spChg>
        <pc:spChg chg="add">
          <ac:chgData name="Şevket Ay" userId="e470e07b9676bbfc" providerId="LiveId" clId="{5ED52456-FE4F-4131-AD3F-16A5D5BF9166}" dt="2023-07-26T13:29:58.645" v="5551" actId="26606"/>
          <ac:spMkLst>
            <pc:docMk/>
            <pc:sldMk cId="3616407564" sldId="299"/>
            <ac:spMk id="8199" creationId="{2B97F24A-32CE-4C1C-A50D-3016B394DCFB}"/>
          </ac:spMkLst>
        </pc:spChg>
        <pc:spChg chg="add">
          <ac:chgData name="Şevket Ay" userId="e470e07b9676bbfc" providerId="LiveId" clId="{5ED52456-FE4F-4131-AD3F-16A5D5BF9166}" dt="2023-07-26T13:29:58.645" v="5551" actId="26606"/>
          <ac:spMkLst>
            <pc:docMk/>
            <pc:sldMk cId="3616407564" sldId="299"/>
            <ac:spMk id="8201" creationId="{CD8B4F24-440B-49E9-B85D-733523DC064B}"/>
          </ac:spMkLst>
        </pc:spChg>
        <pc:picChg chg="add mod">
          <ac:chgData name="Şevket Ay" userId="e470e07b9676bbfc" providerId="LiveId" clId="{5ED52456-FE4F-4131-AD3F-16A5D5BF9166}" dt="2023-07-26T13:30:01.857" v="5552" actId="1076"/>
          <ac:picMkLst>
            <pc:docMk/>
            <pc:sldMk cId="3616407564" sldId="299"/>
            <ac:picMk id="8194" creationId="{384AFD45-4B4F-B00B-EEE2-FDB8DD194307}"/>
          </ac:picMkLst>
        </pc:picChg>
      </pc:sldChg>
      <pc:sldChg chg="addSp delSp modSp new mod setBg modNotesTx">
        <pc:chgData name="Şevket Ay" userId="e470e07b9676bbfc" providerId="LiveId" clId="{5ED52456-FE4F-4131-AD3F-16A5D5BF9166}" dt="2023-07-26T14:00:51.690" v="6019" actId="255"/>
        <pc:sldMkLst>
          <pc:docMk/>
          <pc:sldMk cId="1112009899" sldId="300"/>
        </pc:sldMkLst>
        <pc:spChg chg="mod">
          <ac:chgData name="Şevket Ay" userId="e470e07b9676bbfc" providerId="LiveId" clId="{5ED52456-FE4F-4131-AD3F-16A5D5BF9166}" dt="2023-07-26T14:00:44.643" v="6017" actId="27636"/>
          <ac:spMkLst>
            <pc:docMk/>
            <pc:sldMk cId="1112009899" sldId="300"/>
            <ac:spMk id="2" creationId="{5B19BAE0-BCDE-F2D2-A651-8D1BE782C558}"/>
          </ac:spMkLst>
        </pc:spChg>
        <pc:spChg chg="mod">
          <ac:chgData name="Şevket Ay" userId="e470e07b9676bbfc" providerId="LiveId" clId="{5ED52456-FE4F-4131-AD3F-16A5D5BF9166}" dt="2023-07-26T14:00:51.690" v="6019" actId="255"/>
          <ac:spMkLst>
            <pc:docMk/>
            <pc:sldMk cId="1112009899" sldId="300"/>
            <ac:spMk id="3" creationId="{09C5AFA7-A374-3BD1-666C-8AA87513F3BF}"/>
          </ac:spMkLst>
        </pc:spChg>
        <pc:spChg chg="add del">
          <ac:chgData name="Şevket Ay" userId="e470e07b9676bbfc" providerId="LiveId" clId="{5ED52456-FE4F-4131-AD3F-16A5D5BF9166}" dt="2023-07-26T13:34:55.669" v="5727" actId="26606"/>
          <ac:spMkLst>
            <pc:docMk/>
            <pc:sldMk cId="1112009899" sldId="300"/>
            <ac:spMk id="9225" creationId="{F35DB090-93B5-4581-8D71-BB3839684BFF}"/>
          </ac:spMkLst>
        </pc:spChg>
        <pc:spChg chg="add del">
          <ac:chgData name="Şevket Ay" userId="e470e07b9676bbfc" providerId="LiveId" clId="{5ED52456-FE4F-4131-AD3F-16A5D5BF9166}" dt="2023-07-26T13:34:55.669" v="5727" actId="26606"/>
          <ac:spMkLst>
            <pc:docMk/>
            <pc:sldMk cId="1112009899" sldId="300"/>
            <ac:spMk id="9227" creationId="{A0DE92DF-4769-4DE9-93FD-EE31271850CA}"/>
          </ac:spMkLst>
        </pc:spChg>
        <pc:spChg chg="add del">
          <ac:chgData name="Şevket Ay" userId="e470e07b9676bbfc" providerId="LiveId" clId="{5ED52456-FE4F-4131-AD3F-16A5D5BF9166}" dt="2023-07-26T13:34:57.781" v="5729" actId="26606"/>
          <ac:spMkLst>
            <pc:docMk/>
            <pc:sldMk cId="1112009899" sldId="300"/>
            <ac:spMk id="9229" creationId="{AB43E7DC-5101-4E7C-ADB5-596311F53DEA}"/>
          </ac:spMkLst>
        </pc:spChg>
        <pc:spChg chg="add del">
          <ac:chgData name="Şevket Ay" userId="e470e07b9676bbfc" providerId="LiveId" clId="{5ED52456-FE4F-4131-AD3F-16A5D5BF9166}" dt="2023-07-26T13:34:57.781" v="5729" actId="26606"/>
          <ac:spMkLst>
            <pc:docMk/>
            <pc:sldMk cId="1112009899" sldId="300"/>
            <ac:spMk id="9230" creationId="{1B8BCA7A-6464-4C53-A572-89B2B3C2D8D4}"/>
          </ac:spMkLst>
        </pc:spChg>
        <pc:spChg chg="add">
          <ac:chgData name="Şevket Ay" userId="e470e07b9676bbfc" providerId="LiveId" clId="{5ED52456-FE4F-4131-AD3F-16A5D5BF9166}" dt="2023-07-26T13:34:57.789" v="5730" actId="26606"/>
          <ac:spMkLst>
            <pc:docMk/>
            <pc:sldMk cId="1112009899" sldId="300"/>
            <ac:spMk id="9232" creationId="{F35DB090-93B5-4581-8D71-BB3839684BFF}"/>
          </ac:spMkLst>
        </pc:spChg>
        <pc:spChg chg="add">
          <ac:chgData name="Şevket Ay" userId="e470e07b9676bbfc" providerId="LiveId" clId="{5ED52456-FE4F-4131-AD3F-16A5D5BF9166}" dt="2023-07-26T13:34:57.789" v="5730" actId="26606"/>
          <ac:spMkLst>
            <pc:docMk/>
            <pc:sldMk cId="1112009899" sldId="300"/>
            <ac:spMk id="9233" creationId="{A0DE92DF-4769-4DE9-93FD-EE31271850CA}"/>
          </ac:spMkLst>
        </pc:spChg>
        <pc:picChg chg="add mod">
          <ac:chgData name="Şevket Ay" userId="e470e07b9676bbfc" providerId="LiveId" clId="{5ED52456-FE4F-4131-AD3F-16A5D5BF9166}" dt="2023-07-26T13:35:04.368" v="5733" actId="14100"/>
          <ac:picMkLst>
            <pc:docMk/>
            <pc:sldMk cId="1112009899" sldId="300"/>
            <ac:picMk id="9218" creationId="{07E74997-F0AC-9803-5B73-55F0F76687E8}"/>
          </ac:picMkLst>
        </pc:picChg>
        <pc:picChg chg="add mod">
          <ac:chgData name="Şevket Ay" userId="e470e07b9676bbfc" providerId="LiveId" clId="{5ED52456-FE4F-4131-AD3F-16A5D5BF9166}" dt="2023-07-26T13:35:07.296" v="5735" actId="14100"/>
          <ac:picMkLst>
            <pc:docMk/>
            <pc:sldMk cId="1112009899" sldId="300"/>
            <ac:picMk id="9220" creationId="{140B3D0C-6CAC-068A-29A1-0037A6260FF7}"/>
          </ac:picMkLst>
        </pc:picChg>
      </pc:sldChg>
      <pc:sldChg chg="addSp delSp modSp new mod setBg modNotesTx">
        <pc:chgData name="Şevket Ay" userId="e470e07b9676bbfc" providerId="LiveId" clId="{5ED52456-FE4F-4131-AD3F-16A5D5BF9166}" dt="2023-07-26T14:00:37.599" v="6015" actId="2711"/>
        <pc:sldMkLst>
          <pc:docMk/>
          <pc:sldMk cId="418605621" sldId="301"/>
        </pc:sldMkLst>
        <pc:spChg chg="mod">
          <ac:chgData name="Şevket Ay" userId="e470e07b9676bbfc" providerId="LiveId" clId="{5ED52456-FE4F-4131-AD3F-16A5D5BF9166}" dt="2023-07-26T14:00:37.599" v="6015" actId="2711"/>
          <ac:spMkLst>
            <pc:docMk/>
            <pc:sldMk cId="418605621" sldId="301"/>
            <ac:spMk id="2" creationId="{70DFD58E-B9BA-D292-94B8-5B5DE76A8A76}"/>
          </ac:spMkLst>
        </pc:spChg>
        <pc:spChg chg="mod">
          <ac:chgData name="Şevket Ay" userId="e470e07b9676bbfc" providerId="LiveId" clId="{5ED52456-FE4F-4131-AD3F-16A5D5BF9166}" dt="2023-07-26T13:50:30.140" v="5987" actId="27636"/>
          <ac:spMkLst>
            <pc:docMk/>
            <pc:sldMk cId="418605621" sldId="301"/>
            <ac:spMk id="3" creationId="{0B99D672-DA53-EE81-2ACA-D33688A933F2}"/>
          </ac:spMkLst>
        </pc:spChg>
        <pc:spChg chg="add del">
          <ac:chgData name="Şevket Ay" userId="e470e07b9676bbfc" providerId="LiveId" clId="{5ED52456-FE4F-4131-AD3F-16A5D5BF9166}" dt="2023-07-26T13:50:19.210" v="5984" actId="26606"/>
          <ac:spMkLst>
            <pc:docMk/>
            <pc:sldMk cId="418605621" sldId="301"/>
            <ac:spMk id="8" creationId="{2029D5AD-8348-4446-B191-6A9B6FE03F21}"/>
          </ac:spMkLst>
        </pc:spChg>
        <pc:spChg chg="add del">
          <ac:chgData name="Şevket Ay" userId="e470e07b9676bbfc" providerId="LiveId" clId="{5ED52456-FE4F-4131-AD3F-16A5D5BF9166}" dt="2023-07-26T13:50:00.293" v="5978" actId="26606"/>
          <ac:spMkLst>
            <pc:docMk/>
            <pc:sldMk cId="418605621" sldId="301"/>
            <ac:spMk id="9" creationId="{04812C46-200A-4DEB-A05E-3ED6C68C2387}"/>
          </ac:spMkLst>
        </pc:spChg>
        <pc:spChg chg="add del">
          <ac:chgData name="Şevket Ay" userId="e470e07b9676bbfc" providerId="LiveId" clId="{5ED52456-FE4F-4131-AD3F-16A5D5BF9166}" dt="2023-07-26T13:50:19.210" v="5984" actId="26606"/>
          <ac:spMkLst>
            <pc:docMk/>
            <pc:sldMk cId="418605621" sldId="301"/>
            <ac:spMk id="10" creationId="{A3F395A2-2B64-4749-BD93-2F159C7E1FB5}"/>
          </ac:spMkLst>
        </pc:spChg>
        <pc:spChg chg="add del">
          <ac:chgData name="Şevket Ay" userId="e470e07b9676bbfc" providerId="LiveId" clId="{5ED52456-FE4F-4131-AD3F-16A5D5BF9166}" dt="2023-07-26T13:50:00.293" v="5978" actId="26606"/>
          <ac:spMkLst>
            <pc:docMk/>
            <pc:sldMk cId="418605621" sldId="301"/>
            <ac:spMk id="11" creationId="{D1EA859B-E555-4109-94F3-6700E046E008}"/>
          </ac:spMkLst>
        </pc:spChg>
        <pc:spChg chg="add del">
          <ac:chgData name="Şevket Ay" userId="e470e07b9676bbfc" providerId="LiveId" clId="{5ED52456-FE4F-4131-AD3F-16A5D5BF9166}" dt="2023-07-26T13:50:19.210" v="5984" actId="26606"/>
          <ac:spMkLst>
            <pc:docMk/>
            <pc:sldMk cId="418605621" sldId="301"/>
            <ac:spMk id="12" creationId="{5CF0135B-EAB8-4CA0-896C-2D897ECD28BC}"/>
          </ac:spMkLst>
        </pc:spChg>
        <pc:spChg chg="add del">
          <ac:chgData name="Şevket Ay" userId="e470e07b9676bbfc" providerId="LiveId" clId="{5ED52456-FE4F-4131-AD3F-16A5D5BF9166}" dt="2023-07-26T13:50:01.138" v="5980" actId="26606"/>
          <ac:spMkLst>
            <pc:docMk/>
            <pc:sldMk cId="418605621" sldId="301"/>
            <ac:spMk id="13" creationId="{F0C518C2-0AA4-470C-87B9-9CBF428FBA25}"/>
          </ac:spMkLst>
        </pc:spChg>
        <pc:spChg chg="add del">
          <ac:chgData name="Şevket Ay" userId="e470e07b9676bbfc" providerId="LiveId" clId="{5ED52456-FE4F-4131-AD3F-16A5D5BF9166}" dt="2023-07-26T13:50:01.138" v="5980" actId="26606"/>
          <ac:spMkLst>
            <pc:docMk/>
            <pc:sldMk cId="418605621" sldId="301"/>
            <ac:spMk id="14" creationId="{04C21BAE-6866-4C7A-A7EC-C1B2E572D5BE}"/>
          </ac:spMkLst>
        </pc:spChg>
        <pc:spChg chg="add del">
          <ac:chgData name="Şevket Ay" userId="e470e07b9676bbfc" providerId="LiveId" clId="{5ED52456-FE4F-4131-AD3F-16A5D5BF9166}" dt="2023-07-26T13:50:01.138" v="5980" actId="26606"/>
          <ac:spMkLst>
            <pc:docMk/>
            <pc:sldMk cId="418605621" sldId="301"/>
            <ac:spMk id="16" creationId="{7E7D0C94-08B4-48AE-8813-CC4D60294F42}"/>
          </ac:spMkLst>
        </pc:spChg>
        <pc:spChg chg="add">
          <ac:chgData name="Şevket Ay" userId="e470e07b9676bbfc" providerId="LiveId" clId="{5ED52456-FE4F-4131-AD3F-16A5D5BF9166}" dt="2023-07-26T13:50:19.216" v="5985" actId="26606"/>
          <ac:spMkLst>
            <pc:docMk/>
            <pc:sldMk cId="418605621" sldId="301"/>
            <ac:spMk id="17" creationId="{FC8D5885-2804-4D3C-BE31-902E4D3279B0}"/>
          </ac:spMkLst>
        </pc:spChg>
        <pc:spChg chg="add del">
          <ac:chgData name="Şevket Ay" userId="e470e07b9676bbfc" providerId="LiveId" clId="{5ED52456-FE4F-4131-AD3F-16A5D5BF9166}" dt="2023-07-26T13:50:13.003" v="5982" actId="26606"/>
          <ac:spMkLst>
            <pc:docMk/>
            <pc:sldMk cId="418605621" sldId="301"/>
            <ac:spMk id="18" creationId="{04812C46-200A-4DEB-A05E-3ED6C68C2387}"/>
          </ac:spMkLst>
        </pc:spChg>
        <pc:spChg chg="add del">
          <ac:chgData name="Şevket Ay" userId="e470e07b9676bbfc" providerId="LiveId" clId="{5ED52456-FE4F-4131-AD3F-16A5D5BF9166}" dt="2023-07-26T13:50:13.003" v="5982" actId="26606"/>
          <ac:spMkLst>
            <pc:docMk/>
            <pc:sldMk cId="418605621" sldId="301"/>
            <ac:spMk id="20" creationId="{D1EA859B-E555-4109-94F3-6700E046E008}"/>
          </ac:spMkLst>
        </pc:spChg>
        <pc:spChg chg="add del">
          <ac:chgData name="Şevket Ay" userId="e470e07b9676bbfc" providerId="LiveId" clId="{5ED52456-FE4F-4131-AD3F-16A5D5BF9166}" dt="2023-07-26T13:50:19.210" v="5984" actId="26606"/>
          <ac:spMkLst>
            <pc:docMk/>
            <pc:sldMk cId="418605621" sldId="301"/>
            <ac:spMk id="22" creationId="{92C3387C-D24F-4737-8A37-1DC5CFF09CFA}"/>
          </ac:spMkLst>
        </pc:spChg>
        <pc:spChg chg="add">
          <ac:chgData name="Şevket Ay" userId="e470e07b9676bbfc" providerId="LiveId" clId="{5ED52456-FE4F-4131-AD3F-16A5D5BF9166}" dt="2023-07-26T13:50:19.216" v="5985" actId="26606"/>
          <ac:spMkLst>
            <pc:docMk/>
            <pc:sldMk cId="418605621" sldId="301"/>
            <ac:spMk id="24" creationId="{560AFAAC-EA6C-45A9-9E03-C9C9F0193B4F}"/>
          </ac:spMkLst>
        </pc:spChg>
        <pc:spChg chg="add">
          <ac:chgData name="Şevket Ay" userId="e470e07b9676bbfc" providerId="LiveId" clId="{5ED52456-FE4F-4131-AD3F-16A5D5BF9166}" dt="2023-07-26T13:50:19.216" v="5985" actId="26606"/>
          <ac:spMkLst>
            <pc:docMk/>
            <pc:sldMk cId="418605621" sldId="301"/>
            <ac:spMk id="26" creationId="{83549E37-C86B-4401-90BD-D8BF83859F14}"/>
          </ac:spMkLst>
        </pc:spChg>
        <pc:spChg chg="add">
          <ac:chgData name="Şevket Ay" userId="e470e07b9676bbfc" providerId="LiveId" clId="{5ED52456-FE4F-4131-AD3F-16A5D5BF9166}" dt="2023-07-26T13:50:19.216" v="5985" actId="26606"/>
          <ac:spMkLst>
            <pc:docMk/>
            <pc:sldMk cId="418605621" sldId="301"/>
            <ac:spMk id="27" creationId="{8A17784E-76D8-4521-A77D-0D2EBB923004}"/>
          </ac:spMkLst>
        </pc:spChg>
        <pc:spChg chg="add">
          <ac:chgData name="Şevket Ay" userId="e470e07b9676bbfc" providerId="LiveId" clId="{5ED52456-FE4F-4131-AD3F-16A5D5BF9166}" dt="2023-07-26T13:50:19.216" v="5985" actId="26606"/>
          <ac:spMkLst>
            <pc:docMk/>
            <pc:sldMk cId="418605621" sldId="301"/>
            <ac:spMk id="28" creationId="{C0036C6B-F09C-4EAB-AE02-8D056EE74856}"/>
          </ac:spMkLst>
        </pc:spChg>
        <pc:picChg chg="add del">
          <ac:chgData name="Şevket Ay" userId="e470e07b9676bbfc" providerId="LiveId" clId="{5ED52456-FE4F-4131-AD3F-16A5D5BF9166}" dt="2023-07-26T13:50:00.293" v="5978" actId="26606"/>
          <ac:picMkLst>
            <pc:docMk/>
            <pc:sldMk cId="418605621" sldId="301"/>
            <ac:picMk id="5" creationId="{1EA6CE44-02CF-C741-BEBC-682C317CA8C6}"/>
          </ac:picMkLst>
        </pc:picChg>
        <pc:picChg chg="add del">
          <ac:chgData name="Şevket Ay" userId="e470e07b9676bbfc" providerId="LiveId" clId="{5ED52456-FE4F-4131-AD3F-16A5D5BF9166}" dt="2023-07-26T13:50:01.138" v="5980" actId="26606"/>
          <ac:picMkLst>
            <pc:docMk/>
            <pc:sldMk cId="418605621" sldId="301"/>
            <ac:picMk id="15" creationId="{916A737B-7416-6A29-AEFA-92A97B83FBCA}"/>
          </ac:picMkLst>
        </pc:picChg>
        <pc:picChg chg="add del">
          <ac:chgData name="Şevket Ay" userId="e470e07b9676bbfc" providerId="LiveId" clId="{5ED52456-FE4F-4131-AD3F-16A5D5BF9166}" dt="2023-07-26T13:50:13.003" v="5982" actId="26606"/>
          <ac:picMkLst>
            <pc:docMk/>
            <pc:sldMk cId="418605621" sldId="301"/>
            <ac:picMk id="19" creationId="{1EA6CE44-02CF-C741-BEBC-682C317CA8C6}"/>
          </ac:picMkLst>
        </pc:picChg>
        <pc:picChg chg="add">
          <ac:chgData name="Şevket Ay" userId="e470e07b9676bbfc" providerId="LiveId" clId="{5ED52456-FE4F-4131-AD3F-16A5D5BF9166}" dt="2023-07-26T13:50:19.216" v="5985" actId="26606"/>
          <ac:picMkLst>
            <pc:docMk/>
            <pc:sldMk cId="418605621" sldId="301"/>
            <ac:picMk id="25" creationId="{87523A0A-3A21-3904-DD15-D06B4E1FA01D}"/>
          </ac:picMkLst>
        </pc:picChg>
      </pc:sldChg>
      <pc:sldChg chg="addSp modSp new mod setBg modNotesTx">
        <pc:chgData name="Şevket Ay" userId="e470e07b9676bbfc" providerId="LiveId" clId="{5ED52456-FE4F-4131-AD3F-16A5D5BF9166}" dt="2023-07-31T07:09:54.258" v="6701" actId="20577"/>
        <pc:sldMkLst>
          <pc:docMk/>
          <pc:sldMk cId="734913475" sldId="302"/>
        </pc:sldMkLst>
        <pc:spChg chg="mod">
          <ac:chgData name="Şevket Ay" userId="e470e07b9676bbfc" providerId="LiveId" clId="{5ED52456-FE4F-4131-AD3F-16A5D5BF9166}" dt="2023-07-31T07:09:54.258" v="6701" actId="20577"/>
          <ac:spMkLst>
            <pc:docMk/>
            <pc:sldMk cId="734913475" sldId="302"/>
            <ac:spMk id="2" creationId="{7D9709DD-1559-1AD7-DDD3-47127E8C9D0A}"/>
          </ac:spMkLst>
        </pc:spChg>
        <pc:spChg chg="mod ord">
          <ac:chgData name="Şevket Ay" userId="e470e07b9676bbfc" providerId="LiveId" clId="{5ED52456-FE4F-4131-AD3F-16A5D5BF9166}" dt="2023-07-26T14:00:18.856" v="6011" actId="26606"/>
          <ac:spMkLst>
            <pc:docMk/>
            <pc:sldMk cId="734913475" sldId="302"/>
            <ac:spMk id="3" creationId="{7E2F2861-A727-DD7B-7286-ED3D2C9334E3}"/>
          </ac:spMkLst>
        </pc:spChg>
        <pc:spChg chg="add">
          <ac:chgData name="Şevket Ay" userId="e470e07b9676bbfc" providerId="LiveId" clId="{5ED52456-FE4F-4131-AD3F-16A5D5BF9166}" dt="2023-07-26T14:00:18.856" v="6011" actId="26606"/>
          <ac:spMkLst>
            <pc:docMk/>
            <pc:sldMk cId="734913475" sldId="302"/>
            <ac:spMk id="10247" creationId="{79BB35BC-D5C2-4C8B-A22A-A71E6191913B}"/>
          </ac:spMkLst>
        </pc:spChg>
        <pc:picChg chg="add mod">
          <ac:chgData name="Şevket Ay" userId="e470e07b9676bbfc" providerId="LiveId" clId="{5ED52456-FE4F-4131-AD3F-16A5D5BF9166}" dt="2023-07-26T14:00:22.986" v="6012" actId="27614"/>
          <ac:picMkLst>
            <pc:docMk/>
            <pc:sldMk cId="734913475" sldId="302"/>
            <ac:picMk id="10242" creationId="{9ED06066-E853-BF9C-70B4-283EF8F14093}"/>
          </ac:picMkLst>
        </pc:picChg>
      </pc:sldChg>
      <pc:sldChg chg="addSp delSp modSp new mod">
        <pc:chgData name="Şevket Ay" userId="e470e07b9676bbfc" providerId="LiveId" clId="{5ED52456-FE4F-4131-AD3F-16A5D5BF9166}" dt="2023-07-26T14:10:20.509" v="6480" actId="255"/>
        <pc:sldMkLst>
          <pc:docMk/>
          <pc:sldMk cId="974006025" sldId="303"/>
        </pc:sldMkLst>
        <pc:spChg chg="mod">
          <ac:chgData name="Şevket Ay" userId="e470e07b9676bbfc" providerId="LiveId" clId="{5ED52456-FE4F-4131-AD3F-16A5D5BF9166}" dt="2023-07-26T14:05:20.884" v="6045" actId="20577"/>
          <ac:spMkLst>
            <pc:docMk/>
            <pc:sldMk cId="974006025" sldId="303"/>
            <ac:spMk id="2" creationId="{2E615B3D-046E-98A2-5D23-311F180AF097}"/>
          </ac:spMkLst>
        </pc:spChg>
        <pc:spChg chg="del mod">
          <ac:chgData name="Şevket Ay" userId="e470e07b9676bbfc" providerId="LiveId" clId="{5ED52456-FE4F-4131-AD3F-16A5D5BF9166}" dt="2023-07-26T14:09:58.697" v="6477" actId="26606"/>
          <ac:spMkLst>
            <pc:docMk/>
            <pc:sldMk cId="974006025" sldId="303"/>
            <ac:spMk id="3" creationId="{7F970D69-DFC1-51DB-C4B1-1A25637F1A69}"/>
          </ac:spMkLst>
        </pc:spChg>
        <pc:graphicFrameChg chg="add mod">
          <ac:chgData name="Şevket Ay" userId="e470e07b9676bbfc" providerId="LiveId" clId="{5ED52456-FE4F-4131-AD3F-16A5D5BF9166}" dt="2023-07-26T14:10:20.509" v="6480" actId="255"/>
          <ac:graphicFrameMkLst>
            <pc:docMk/>
            <pc:sldMk cId="974006025" sldId="303"/>
            <ac:graphicFrameMk id="5" creationId="{D0C0944F-ED1E-DBD7-E7BA-D58F1ACD7675}"/>
          </ac:graphicFrameMkLst>
        </pc:graphicFrameChg>
      </pc:sldChg>
      <pc:sldChg chg="addSp delSp modSp new mod setBg modNotesTx">
        <pc:chgData name="Şevket Ay" userId="e470e07b9676bbfc" providerId="LiveId" clId="{5ED52456-FE4F-4131-AD3F-16A5D5BF9166}" dt="2023-07-26T14:16:55.569" v="6645"/>
        <pc:sldMkLst>
          <pc:docMk/>
          <pc:sldMk cId="2499143425" sldId="304"/>
        </pc:sldMkLst>
        <pc:spChg chg="mod">
          <ac:chgData name="Şevket Ay" userId="e470e07b9676bbfc" providerId="LiveId" clId="{5ED52456-FE4F-4131-AD3F-16A5D5BF9166}" dt="2023-07-26T14:16:27.660" v="6640" actId="2711"/>
          <ac:spMkLst>
            <pc:docMk/>
            <pc:sldMk cId="2499143425" sldId="304"/>
            <ac:spMk id="2" creationId="{762F1FD2-EFDB-A0D7-0CC6-D71E957699F7}"/>
          </ac:spMkLst>
        </pc:spChg>
        <pc:spChg chg="mod">
          <ac:chgData name="Şevket Ay" userId="e470e07b9676bbfc" providerId="LiveId" clId="{5ED52456-FE4F-4131-AD3F-16A5D5BF9166}" dt="2023-07-26T14:16:24.150" v="6639" actId="255"/>
          <ac:spMkLst>
            <pc:docMk/>
            <pc:sldMk cId="2499143425" sldId="304"/>
            <ac:spMk id="3" creationId="{697C97DF-D640-02AF-2996-9FDA0C077783}"/>
          </ac:spMkLst>
        </pc:spChg>
        <pc:spChg chg="add del">
          <ac:chgData name="Şevket Ay" userId="e470e07b9676bbfc" providerId="LiveId" clId="{5ED52456-FE4F-4131-AD3F-16A5D5BF9166}" dt="2023-07-26T14:15:54.786" v="6630" actId="26606"/>
          <ac:spMkLst>
            <pc:docMk/>
            <pc:sldMk cId="2499143425" sldId="304"/>
            <ac:spMk id="8" creationId="{09588DA8-065E-4F6F-8EFD-43104AB2E0CF}"/>
          </ac:spMkLst>
        </pc:spChg>
        <pc:spChg chg="add del">
          <ac:chgData name="Şevket Ay" userId="e470e07b9676bbfc" providerId="LiveId" clId="{5ED52456-FE4F-4131-AD3F-16A5D5BF9166}" dt="2023-07-26T14:15:53.808" v="6628" actId="26606"/>
          <ac:spMkLst>
            <pc:docMk/>
            <pc:sldMk cId="2499143425" sldId="304"/>
            <ac:spMk id="9" creationId="{8FC9BE17-9A7B-462D-AE50-3D8777387304}"/>
          </ac:spMkLst>
        </pc:spChg>
        <pc:spChg chg="add del">
          <ac:chgData name="Şevket Ay" userId="e470e07b9676bbfc" providerId="LiveId" clId="{5ED52456-FE4F-4131-AD3F-16A5D5BF9166}" dt="2023-07-26T14:15:54.786" v="6630" actId="26606"/>
          <ac:spMkLst>
            <pc:docMk/>
            <pc:sldMk cId="2499143425" sldId="304"/>
            <ac:spMk id="10" creationId="{C4285719-470E-454C-AF62-8323075F1F5B}"/>
          </ac:spMkLst>
        </pc:spChg>
        <pc:spChg chg="add del">
          <ac:chgData name="Şevket Ay" userId="e470e07b9676bbfc" providerId="LiveId" clId="{5ED52456-FE4F-4131-AD3F-16A5D5BF9166}" dt="2023-07-26T14:15:53.808" v="6628" actId="26606"/>
          <ac:spMkLst>
            <pc:docMk/>
            <pc:sldMk cId="2499143425" sldId="304"/>
            <ac:spMk id="11" creationId="{3EBE8569-6AEC-4B8C-8D53-2DE337CDBA65}"/>
          </ac:spMkLst>
        </pc:spChg>
        <pc:spChg chg="add del">
          <ac:chgData name="Şevket Ay" userId="e470e07b9676bbfc" providerId="LiveId" clId="{5ED52456-FE4F-4131-AD3F-16A5D5BF9166}" dt="2023-07-26T14:15:54.786" v="6630" actId="26606"/>
          <ac:spMkLst>
            <pc:docMk/>
            <pc:sldMk cId="2499143425" sldId="304"/>
            <ac:spMk id="12" creationId="{CD9FE4EF-C4D8-49A0-B2FF-81D8DB7D8A24}"/>
          </ac:spMkLst>
        </pc:spChg>
        <pc:spChg chg="add del">
          <ac:chgData name="Şevket Ay" userId="e470e07b9676bbfc" providerId="LiveId" clId="{5ED52456-FE4F-4131-AD3F-16A5D5BF9166}" dt="2023-07-26T14:15:53.808" v="6628" actId="26606"/>
          <ac:spMkLst>
            <pc:docMk/>
            <pc:sldMk cId="2499143425" sldId="304"/>
            <ac:spMk id="13" creationId="{55D4142C-5077-457F-A6AD-3FECFDB39685}"/>
          </ac:spMkLst>
        </pc:spChg>
        <pc:spChg chg="add del">
          <ac:chgData name="Şevket Ay" userId="e470e07b9676bbfc" providerId="LiveId" clId="{5ED52456-FE4F-4131-AD3F-16A5D5BF9166}" dt="2023-07-26T14:15:54.786" v="6630" actId="26606"/>
          <ac:spMkLst>
            <pc:docMk/>
            <pc:sldMk cId="2499143425" sldId="304"/>
            <ac:spMk id="14" creationId="{4300840D-0A0B-4512-BACA-B439D5B9C57C}"/>
          </ac:spMkLst>
        </pc:spChg>
        <pc:spChg chg="add del">
          <ac:chgData name="Şevket Ay" userId="e470e07b9676bbfc" providerId="LiveId" clId="{5ED52456-FE4F-4131-AD3F-16A5D5BF9166}" dt="2023-07-26T14:15:53.808" v="6628" actId="26606"/>
          <ac:spMkLst>
            <pc:docMk/>
            <pc:sldMk cId="2499143425" sldId="304"/>
            <ac:spMk id="15" creationId="{7A5F0580-5EE9-419F-96EE-B6529EF6E7D0}"/>
          </ac:spMkLst>
        </pc:spChg>
        <pc:spChg chg="add del">
          <ac:chgData name="Şevket Ay" userId="e470e07b9676bbfc" providerId="LiveId" clId="{5ED52456-FE4F-4131-AD3F-16A5D5BF9166}" dt="2023-07-26T14:15:54.786" v="6630" actId="26606"/>
          <ac:spMkLst>
            <pc:docMk/>
            <pc:sldMk cId="2499143425" sldId="304"/>
            <ac:spMk id="16" creationId="{D2B78728-A580-49A7-84F9-6EF6F583ADE0}"/>
          </ac:spMkLst>
        </pc:spChg>
        <pc:spChg chg="add del">
          <ac:chgData name="Şevket Ay" userId="e470e07b9676bbfc" providerId="LiveId" clId="{5ED52456-FE4F-4131-AD3F-16A5D5BF9166}" dt="2023-07-26T14:15:54.786" v="6630" actId="26606"/>
          <ac:spMkLst>
            <pc:docMk/>
            <pc:sldMk cId="2499143425" sldId="304"/>
            <ac:spMk id="18" creationId="{38FAA1A1-D861-433F-88FA-1E9D6FD31D11}"/>
          </ac:spMkLst>
        </pc:spChg>
        <pc:spChg chg="add del">
          <ac:chgData name="Şevket Ay" userId="e470e07b9676bbfc" providerId="LiveId" clId="{5ED52456-FE4F-4131-AD3F-16A5D5BF9166}" dt="2023-07-26T14:15:54.786" v="6630" actId="26606"/>
          <ac:spMkLst>
            <pc:docMk/>
            <pc:sldMk cId="2499143425" sldId="304"/>
            <ac:spMk id="20" creationId="{8D71EDA1-87BF-4D5D-AB79-F346FD19278A}"/>
          </ac:spMkLst>
        </pc:spChg>
        <pc:spChg chg="add del">
          <ac:chgData name="Şevket Ay" userId="e470e07b9676bbfc" providerId="LiveId" clId="{5ED52456-FE4F-4131-AD3F-16A5D5BF9166}" dt="2023-07-26T14:15:57.172" v="6632" actId="26606"/>
          <ac:spMkLst>
            <pc:docMk/>
            <pc:sldMk cId="2499143425" sldId="304"/>
            <ac:spMk id="22" creationId="{907EF6B7-1338-4443-8C46-6A318D952DFD}"/>
          </ac:spMkLst>
        </pc:spChg>
        <pc:spChg chg="add del">
          <ac:chgData name="Şevket Ay" userId="e470e07b9676bbfc" providerId="LiveId" clId="{5ED52456-FE4F-4131-AD3F-16A5D5BF9166}" dt="2023-07-26T14:15:57.172" v="6632" actId="26606"/>
          <ac:spMkLst>
            <pc:docMk/>
            <pc:sldMk cId="2499143425" sldId="304"/>
            <ac:spMk id="23" creationId="{DAAE4CDD-124C-4DCF-9584-B6033B545DD5}"/>
          </ac:spMkLst>
        </pc:spChg>
        <pc:spChg chg="add del">
          <ac:chgData name="Şevket Ay" userId="e470e07b9676bbfc" providerId="LiveId" clId="{5ED52456-FE4F-4131-AD3F-16A5D5BF9166}" dt="2023-07-26T14:15:57.172" v="6632" actId="26606"/>
          <ac:spMkLst>
            <pc:docMk/>
            <pc:sldMk cId="2499143425" sldId="304"/>
            <ac:spMk id="24" creationId="{081E4A58-353D-44AE-B2FC-2A74E2E400F7}"/>
          </ac:spMkLst>
        </pc:spChg>
        <pc:spChg chg="add del">
          <ac:chgData name="Şevket Ay" userId="e470e07b9676bbfc" providerId="LiveId" clId="{5ED52456-FE4F-4131-AD3F-16A5D5BF9166}" dt="2023-07-26T14:16:02.802" v="6634" actId="26606"/>
          <ac:spMkLst>
            <pc:docMk/>
            <pc:sldMk cId="2499143425" sldId="304"/>
            <ac:spMk id="26" creationId="{777A147A-9ED8-46B4-8660-1B3C2AA880B5}"/>
          </ac:spMkLst>
        </pc:spChg>
        <pc:spChg chg="add del">
          <ac:chgData name="Şevket Ay" userId="e470e07b9676bbfc" providerId="LiveId" clId="{5ED52456-FE4F-4131-AD3F-16A5D5BF9166}" dt="2023-07-26T14:16:02.802" v="6634" actId="26606"/>
          <ac:spMkLst>
            <pc:docMk/>
            <pc:sldMk cId="2499143425" sldId="304"/>
            <ac:spMk id="27" creationId="{5D6C15A0-C087-4593-8414-2B4EC1CDC3DE}"/>
          </ac:spMkLst>
        </pc:spChg>
        <pc:spChg chg="add del">
          <ac:chgData name="Şevket Ay" userId="e470e07b9676bbfc" providerId="LiveId" clId="{5ED52456-FE4F-4131-AD3F-16A5D5BF9166}" dt="2023-07-26T14:16:05.354" v="6636" actId="26606"/>
          <ac:spMkLst>
            <pc:docMk/>
            <pc:sldMk cId="2499143425" sldId="304"/>
            <ac:spMk id="29" creationId="{F94AA2BD-2E3F-4B1D-8127-5744B8115311}"/>
          </ac:spMkLst>
        </pc:spChg>
        <pc:spChg chg="add del">
          <ac:chgData name="Şevket Ay" userId="e470e07b9676bbfc" providerId="LiveId" clId="{5ED52456-FE4F-4131-AD3F-16A5D5BF9166}" dt="2023-07-26T14:16:05.354" v="6636" actId="26606"/>
          <ac:spMkLst>
            <pc:docMk/>
            <pc:sldMk cId="2499143425" sldId="304"/>
            <ac:spMk id="30" creationId="{4BD02261-2DC8-4AA8-9E16-7751AE892445}"/>
          </ac:spMkLst>
        </pc:spChg>
        <pc:spChg chg="add del">
          <ac:chgData name="Şevket Ay" userId="e470e07b9676bbfc" providerId="LiveId" clId="{5ED52456-FE4F-4131-AD3F-16A5D5BF9166}" dt="2023-07-26T14:16:05.354" v="6636" actId="26606"/>
          <ac:spMkLst>
            <pc:docMk/>
            <pc:sldMk cId="2499143425" sldId="304"/>
            <ac:spMk id="31" creationId="{3D752CF2-2291-40B5-B462-C17B174C10BC}"/>
          </ac:spMkLst>
        </pc:spChg>
        <pc:spChg chg="add">
          <ac:chgData name="Şevket Ay" userId="e470e07b9676bbfc" providerId="LiveId" clId="{5ED52456-FE4F-4131-AD3F-16A5D5BF9166}" dt="2023-07-26T14:16:05.368" v="6637" actId="26606"/>
          <ac:spMkLst>
            <pc:docMk/>
            <pc:sldMk cId="2499143425" sldId="304"/>
            <ac:spMk id="34" creationId="{2C61293E-6EBE-43EF-A52C-9BEBFD7679D4}"/>
          </ac:spMkLst>
        </pc:spChg>
        <pc:spChg chg="add">
          <ac:chgData name="Şevket Ay" userId="e470e07b9676bbfc" providerId="LiveId" clId="{5ED52456-FE4F-4131-AD3F-16A5D5BF9166}" dt="2023-07-26T14:16:05.368" v="6637" actId="26606"/>
          <ac:spMkLst>
            <pc:docMk/>
            <pc:sldMk cId="2499143425" sldId="304"/>
            <ac:spMk id="36" creationId="{21540236-BFD5-4A9D-8840-4703E7F76825}"/>
          </ac:spMkLst>
        </pc:spChg>
        <pc:picChg chg="add del">
          <ac:chgData name="Şevket Ay" userId="e470e07b9676bbfc" providerId="LiveId" clId="{5ED52456-FE4F-4131-AD3F-16A5D5BF9166}" dt="2023-07-26T14:15:53.808" v="6628" actId="26606"/>
          <ac:picMkLst>
            <pc:docMk/>
            <pc:sldMk cId="2499143425" sldId="304"/>
            <ac:picMk id="5" creationId="{E2F20B41-4F17-6DB2-A3EA-A4D761AB8D36}"/>
          </ac:picMkLst>
        </pc:picChg>
        <pc:picChg chg="add del">
          <ac:chgData name="Şevket Ay" userId="e470e07b9676bbfc" providerId="LiveId" clId="{5ED52456-FE4F-4131-AD3F-16A5D5BF9166}" dt="2023-07-26T14:16:05.354" v="6636" actId="26606"/>
          <ac:picMkLst>
            <pc:docMk/>
            <pc:sldMk cId="2499143425" sldId="304"/>
            <ac:picMk id="32" creationId="{CF929190-46FB-88D4-507E-5F7A3AE80B00}"/>
          </ac:picMkLst>
        </pc:picChg>
        <pc:picChg chg="add">
          <ac:chgData name="Şevket Ay" userId="e470e07b9676bbfc" providerId="LiveId" clId="{5ED52456-FE4F-4131-AD3F-16A5D5BF9166}" dt="2023-07-26T14:16:05.368" v="6637" actId="26606"/>
          <ac:picMkLst>
            <pc:docMk/>
            <pc:sldMk cId="2499143425" sldId="304"/>
            <ac:picMk id="35" creationId="{20F1E0BB-CA3F-B625-0CA5-EBC5D34755ED}"/>
          </ac:picMkLst>
        </pc:picChg>
      </pc:sldChg>
      <pc:sldChg chg="addSp delSp modSp new mod setBg modNotesTx">
        <pc:chgData name="Şevket Ay" userId="e470e07b9676bbfc" providerId="LiveId" clId="{5ED52456-FE4F-4131-AD3F-16A5D5BF9166}" dt="2023-07-26T14:19:44.999" v="6694" actId="27636"/>
        <pc:sldMkLst>
          <pc:docMk/>
          <pc:sldMk cId="2312389196" sldId="305"/>
        </pc:sldMkLst>
        <pc:spChg chg="mod">
          <ac:chgData name="Şevket Ay" userId="e470e07b9676bbfc" providerId="LiveId" clId="{5ED52456-FE4F-4131-AD3F-16A5D5BF9166}" dt="2023-07-26T14:19:23.564" v="6687" actId="26606"/>
          <ac:spMkLst>
            <pc:docMk/>
            <pc:sldMk cId="2312389196" sldId="305"/>
            <ac:spMk id="2" creationId="{FC9B967A-9655-A31B-667D-D280DC7AC3F9}"/>
          </ac:spMkLst>
        </pc:spChg>
        <pc:spChg chg="mod ord">
          <ac:chgData name="Şevket Ay" userId="e470e07b9676bbfc" providerId="LiveId" clId="{5ED52456-FE4F-4131-AD3F-16A5D5BF9166}" dt="2023-07-26T14:19:44.999" v="6694" actId="27636"/>
          <ac:spMkLst>
            <pc:docMk/>
            <pc:sldMk cId="2312389196" sldId="305"/>
            <ac:spMk id="3" creationId="{FE347A46-A5A2-B8D6-9F2E-A981D8555387}"/>
          </ac:spMkLst>
        </pc:spChg>
        <pc:spChg chg="add del">
          <ac:chgData name="Şevket Ay" userId="e470e07b9676bbfc" providerId="LiveId" clId="{5ED52456-FE4F-4131-AD3F-16A5D5BF9166}" dt="2023-07-26T14:19:09.737" v="6682" actId="26606"/>
          <ac:spMkLst>
            <pc:docMk/>
            <pc:sldMk cId="2312389196" sldId="305"/>
            <ac:spMk id="6" creationId="{79BB35BC-D5C2-4C8B-A22A-A71E6191913B}"/>
          </ac:spMkLst>
        </pc:spChg>
        <pc:spChg chg="add del">
          <ac:chgData name="Şevket Ay" userId="e470e07b9676bbfc" providerId="LiveId" clId="{5ED52456-FE4F-4131-AD3F-16A5D5BF9166}" dt="2023-07-26T14:19:14.488" v="6684" actId="26606"/>
          <ac:spMkLst>
            <pc:docMk/>
            <pc:sldMk cId="2312389196" sldId="305"/>
            <ac:spMk id="8" creationId="{C681C32C-7AFC-4BB3-9088-65CBDFC5D1C2}"/>
          </ac:spMkLst>
        </pc:spChg>
        <pc:spChg chg="add del">
          <ac:chgData name="Şevket Ay" userId="e470e07b9676bbfc" providerId="LiveId" clId="{5ED52456-FE4F-4131-AD3F-16A5D5BF9166}" dt="2023-07-26T14:19:00.707" v="6676" actId="26606"/>
          <ac:spMkLst>
            <pc:docMk/>
            <pc:sldMk cId="2312389196" sldId="305"/>
            <ac:spMk id="9" creationId="{2C61293E-6EBE-43EF-A52C-9BEBFD7679D4}"/>
          </ac:spMkLst>
        </pc:spChg>
        <pc:spChg chg="add del">
          <ac:chgData name="Şevket Ay" userId="e470e07b9676bbfc" providerId="LiveId" clId="{5ED52456-FE4F-4131-AD3F-16A5D5BF9166}" dt="2023-07-26T14:19:14.488" v="6684" actId="26606"/>
          <ac:spMkLst>
            <pc:docMk/>
            <pc:sldMk cId="2312389196" sldId="305"/>
            <ac:spMk id="10" creationId="{199C0ED0-69DE-4C31-A5CF-E2A46FD30226}"/>
          </ac:spMkLst>
        </pc:spChg>
        <pc:spChg chg="add del">
          <ac:chgData name="Şevket Ay" userId="e470e07b9676bbfc" providerId="LiveId" clId="{5ED52456-FE4F-4131-AD3F-16A5D5BF9166}" dt="2023-07-26T14:19:00.707" v="6676" actId="26606"/>
          <ac:spMkLst>
            <pc:docMk/>
            <pc:sldMk cId="2312389196" sldId="305"/>
            <ac:spMk id="11" creationId="{21540236-BFD5-4A9D-8840-4703E7F76825}"/>
          </ac:spMkLst>
        </pc:spChg>
        <pc:spChg chg="add del">
          <ac:chgData name="Şevket Ay" userId="e470e07b9676bbfc" providerId="LiveId" clId="{5ED52456-FE4F-4131-AD3F-16A5D5BF9166}" dt="2023-07-26T14:19:14.488" v="6684" actId="26606"/>
          <ac:spMkLst>
            <pc:docMk/>
            <pc:sldMk cId="2312389196" sldId="305"/>
            <ac:spMk id="12" creationId="{8D42B8BD-40AF-488E-8A79-D7256C917229}"/>
          </ac:spMkLst>
        </pc:spChg>
        <pc:spChg chg="add del">
          <ac:chgData name="Şevket Ay" userId="e470e07b9676bbfc" providerId="LiveId" clId="{5ED52456-FE4F-4131-AD3F-16A5D5BF9166}" dt="2023-07-26T14:19:04.830" v="6678" actId="26606"/>
          <ac:spMkLst>
            <pc:docMk/>
            <pc:sldMk cId="2312389196" sldId="305"/>
            <ac:spMk id="13" creationId="{716248AD-805F-41BF-9B57-FC53E5B32F98}"/>
          </ac:spMkLst>
        </pc:spChg>
        <pc:spChg chg="add del">
          <ac:chgData name="Şevket Ay" userId="e470e07b9676bbfc" providerId="LiveId" clId="{5ED52456-FE4F-4131-AD3F-16A5D5BF9166}" dt="2023-07-26T14:19:04.830" v="6678" actId="26606"/>
          <ac:spMkLst>
            <pc:docMk/>
            <pc:sldMk cId="2312389196" sldId="305"/>
            <ac:spMk id="14" creationId="{4E2ED6F9-63C3-4A8D-9BB4-1EA62533B672}"/>
          </ac:spMkLst>
        </pc:spChg>
        <pc:spChg chg="add del">
          <ac:chgData name="Şevket Ay" userId="e470e07b9676bbfc" providerId="LiveId" clId="{5ED52456-FE4F-4131-AD3F-16A5D5BF9166}" dt="2023-07-26T14:19:04.830" v="6678" actId="26606"/>
          <ac:spMkLst>
            <pc:docMk/>
            <pc:sldMk cId="2312389196" sldId="305"/>
            <ac:spMk id="15" creationId="{1F82758F-B2B3-4F0A-BB90-4BFFEDD166D6}"/>
          </ac:spMkLst>
        </pc:spChg>
        <pc:spChg chg="add del">
          <ac:chgData name="Şevket Ay" userId="e470e07b9676bbfc" providerId="LiveId" clId="{5ED52456-FE4F-4131-AD3F-16A5D5BF9166}" dt="2023-07-26T14:19:04.830" v="6678" actId="26606"/>
          <ac:spMkLst>
            <pc:docMk/>
            <pc:sldMk cId="2312389196" sldId="305"/>
            <ac:spMk id="16" creationId="{6D72081E-AD41-4FBB-B02B-698A68DBCA5E}"/>
          </ac:spMkLst>
        </pc:spChg>
        <pc:spChg chg="add del">
          <ac:chgData name="Şevket Ay" userId="e470e07b9676bbfc" providerId="LiveId" clId="{5ED52456-FE4F-4131-AD3F-16A5D5BF9166}" dt="2023-07-26T14:19:23.558" v="6686" actId="26606"/>
          <ac:spMkLst>
            <pc:docMk/>
            <pc:sldMk cId="2312389196" sldId="305"/>
            <ac:spMk id="17" creationId="{B082622D-AAF3-4897-8629-FC918530DD86}"/>
          </ac:spMkLst>
        </pc:spChg>
        <pc:spChg chg="add del">
          <ac:chgData name="Şevket Ay" userId="e470e07b9676bbfc" providerId="LiveId" clId="{5ED52456-FE4F-4131-AD3F-16A5D5BF9166}" dt="2023-07-26T14:19:23.558" v="6686" actId="26606"/>
          <ac:spMkLst>
            <pc:docMk/>
            <pc:sldMk cId="2312389196" sldId="305"/>
            <ac:spMk id="18" creationId="{A7457DD9-5A45-400A-AB4B-4B4EDECA25F1}"/>
          </ac:spMkLst>
        </pc:spChg>
        <pc:spChg chg="add del">
          <ac:chgData name="Şevket Ay" userId="e470e07b9676bbfc" providerId="LiveId" clId="{5ED52456-FE4F-4131-AD3F-16A5D5BF9166}" dt="2023-07-26T14:19:23.558" v="6686" actId="26606"/>
          <ac:spMkLst>
            <pc:docMk/>
            <pc:sldMk cId="2312389196" sldId="305"/>
            <ac:spMk id="19" creationId="{441CF7D6-A660-431A-B0BB-140A0D5556B6}"/>
          </ac:spMkLst>
        </pc:spChg>
        <pc:spChg chg="add del">
          <ac:chgData name="Şevket Ay" userId="e470e07b9676bbfc" providerId="LiveId" clId="{5ED52456-FE4F-4131-AD3F-16A5D5BF9166}" dt="2023-07-26T14:19:23.558" v="6686" actId="26606"/>
          <ac:spMkLst>
            <pc:docMk/>
            <pc:sldMk cId="2312389196" sldId="305"/>
            <ac:spMk id="20" creationId="{0570A85B-3810-4F95-97B0-CBF4CCDB381C}"/>
          </ac:spMkLst>
        </pc:spChg>
        <pc:spChg chg="add">
          <ac:chgData name="Şevket Ay" userId="e470e07b9676bbfc" providerId="LiveId" clId="{5ED52456-FE4F-4131-AD3F-16A5D5BF9166}" dt="2023-07-26T14:19:23.564" v="6687" actId="26606"/>
          <ac:spMkLst>
            <pc:docMk/>
            <pc:sldMk cId="2312389196" sldId="305"/>
            <ac:spMk id="22" creationId="{4E2ED6F9-63C3-4A8D-9BB4-1EA62533B672}"/>
          </ac:spMkLst>
        </pc:spChg>
        <pc:spChg chg="add">
          <ac:chgData name="Şevket Ay" userId="e470e07b9676bbfc" providerId="LiveId" clId="{5ED52456-FE4F-4131-AD3F-16A5D5BF9166}" dt="2023-07-26T14:19:23.564" v="6687" actId="26606"/>
          <ac:spMkLst>
            <pc:docMk/>
            <pc:sldMk cId="2312389196" sldId="305"/>
            <ac:spMk id="23" creationId="{6D72081E-AD41-4FBB-B02B-698A68DBCA5E}"/>
          </ac:spMkLst>
        </pc:spChg>
        <pc:spChg chg="add">
          <ac:chgData name="Şevket Ay" userId="e470e07b9676bbfc" providerId="LiveId" clId="{5ED52456-FE4F-4131-AD3F-16A5D5BF9166}" dt="2023-07-26T14:19:23.564" v="6687" actId="26606"/>
          <ac:spMkLst>
            <pc:docMk/>
            <pc:sldMk cId="2312389196" sldId="305"/>
            <ac:spMk id="24" creationId="{716248AD-805F-41BF-9B57-FC53E5B32F98}"/>
          </ac:spMkLst>
        </pc:spChg>
        <pc:spChg chg="add">
          <ac:chgData name="Şevket Ay" userId="e470e07b9676bbfc" providerId="LiveId" clId="{5ED52456-FE4F-4131-AD3F-16A5D5BF9166}" dt="2023-07-26T14:19:23.564" v="6687" actId="26606"/>
          <ac:spMkLst>
            <pc:docMk/>
            <pc:sldMk cId="2312389196" sldId="305"/>
            <ac:spMk id="25" creationId="{1F82758F-B2B3-4F0A-BB90-4BFFEDD166D6}"/>
          </ac:spMkLst>
        </pc:spChg>
        <pc:picChg chg="add mod">
          <ac:chgData name="Şevket Ay" userId="e470e07b9676bbfc" providerId="LiveId" clId="{5ED52456-FE4F-4131-AD3F-16A5D5BF9166}" dt="2023-07-26T14:19:23.558" v="6686" actId="26606"/>
          <ac:picMkLst>
            <pc:docMk/>
            <pc:sldMk cId="2312389196" sldId="305"/>
            <ac:picMk id="4" creationId="{C658803A-B6CC-E20B-3635-13A4F7653AA3}"/>
          </ac:picMkLst>
        </pc:picChg>
      </pc:sldChg>
      <pc:sldChg chg="new del">
        <pc:chgData name="Şevket Ay" userId="e470e07b9676bbfc" providerId="LiveId" clId="{5ED52456-FE4F-4131-AD3F-16A5D5BF9166}" dt="2023-07-26T14:20:21.076" v="6698" actId="2696"/>
        <pc:sldMkLst>
          <pc:docMk/>
          <pc:sldMk cId="1711455957" sldId="306"/>
        </pc:sldMkLst>
      </pc:sldChg>
      <pc:sldMasterChg chg="add del addSldLayout delSldLayout">
        <pc:chgData name="Şevket Ay" userId="e470e07b9676bbfc" providerId="LiveId" clId="{5ED52456-FE4F-4131-AD3F-16A5D5BF9166}" dt="2023-07-24T11:51:02.707" v="59" actId="26606"/>
        <pc:sldMasterMkLst>
          <pc:docMk/>
          <pc:sldMasterMk cId="1987960102" sldId="2147483648"/>
        </pc:sldMasterMkLst>
        <pc:sldLayoutChg chg="add del">
          <pc:chgData name="Şevket Ay" userId="e470e07b9676bbfc" providerId="LiveId" clId="{5ED52456-FE4F-4131-AD3F-16A5D5BF9166}" dt="2023-07-24T11:51:02.707" v="59" actId="26606"/>
          <pc:sldLayoutMkLst>
            <pc:docMk/>
            <pc:sldMasterMk cId="1987960102" sldId="2147483648"/>
            <pc:sldLayoutMk cId="3142592898" sldId="2147483649"/>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1989493145" sldId="2147483650"/>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624762624" sldId="2147483651"/>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1585114377" sldId="2147483652"/>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1338129185" sldId="2147483653"/>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2246483830" sldId="2147483654"/>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2635656458" sldId="2147483655"/>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3525218779" sldId="2147483656"/>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2345674513" sldId="2147483657"/>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3398942566" sldId="2147483658"/>
          </pc:sldLayoutMkLst>
        </pc:sldLayoutChg>
        <pc:sldLayoutChg chg="add del">
          <pc:chgData name="Şevket Ay" userId="e470e07b9676bbfc" providerId="LiveId" clId="{5ED52456-FE4F-4131-AD3F-16A5D5BF9166}" dt="2023-07-24T11:51:02.707" v="59" actId="26606"/>
          <pc:sldLayoutMkLst>
            <pc:docMk/>
            <pc:sldMasterMk cId="1987960102" sldId="2147483648"/>
            <pc:sldLayoutMk cId="720014031" sldId="2147483659"/>
          </pc:sldLayoutMkLst>
        </pc:sldLayoutChg>
      </pc:sldMasterChg>
      <pc:sldMasterChg chg="add del replId addSldLayout delSldLayout">
        <pc:chgData name="Şevket Ay" userId="e470e07b9676bbfc" providerId="LiveId" clId="{5ED52456-FE4F-4131-AD3F-16A5D5BF9166}" dt="2023-07-24T11:49:55.610" v="49" actId="26606"/>
        <pc:sldMasterMkLst>
          <pc:docMk/>
          <pc:sldMasterMk cId="1315047625" sldId="2147483660"/>
        </pc:sldMasterMkLst>
        <pc:sldLayoutChg chg="add del">
          <pc:chgData name="Şevket Ay" userId="e470e07b9676bbfc" providerId="LiveId" clId="{5ED52456-FE4F-4131-AD3F-16A5D5BF9166}" dt="2023-07-24T11:49:55.610" v="49" actId="26606"/>
          <pc:sldLayoutMkLst>
            <pc:docMk/>
            <pc:sldMasterMk cId="1315047625" sldId="2147483660"/>
            <pc:sldLayoutMk cId="1169815026" sldId="2147483661"/>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814984974" sldId="2147483662"/>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170563244" sldId="2147483663"/>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531026953" sldId="2147483664"/>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3048172445" sldId="2147483665"/>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2261248022" sldId="2147483666"/>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3677702204" sldId="2147483667"/>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1337303297" sldId="2147483668"/>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3812540628" sldId="2147483669"/>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2410065395" sldId="2147483670"/>
          </pc:sldLayoutMkLst>
        </pc:sldLayoutChg>
        <pc:sldLayoutChg chg="add del replId">
          <pc:chgData name="Şevket Ay" userId="e470e07b9676bbfc" providerId="LiveId" clId="{5ED52456-FE4F-4131-AD3F-16A5D5BF9166}" dt="2023-07-24T11:49:55.610" v="49" actId="26606"/>
          <pc:sldLayoutMkLst>
            <pc:docMk/>
            <pc:sldMasterMk cId="1315047625" sldId="2147483660"/>
            <pc:sldLayoutMk cId="183180421" sldId="2147483671"/>
          </pc:sldLayoutMkLst>
        </pc:sldLayoutChg>
      </pc:sldMasterChg>
      <pc:sldMasterChg chg="add del addSldLayout delSldLayout">
        <pc:chgData name="Şevket Ay" userId="e470e07b9676bbfc" providerId="LiveId" clId="{5ED52456-FE4F-4131-AD3F-16A5D5BF9166}" dt="2023-07-24T11:49:58.345" v="53" actId="26606"/>
        <pc:sldMasterMkLst>
          <pc:docMk/>
          <pc:sldMasterMk cId="1667504076" sldId="2147483687"/>
        </pc:sldMasterMkLst>
        <pc:sldLayoutChg chg="add del">
          <pc:chgData name="Şevket Ay" userId="e470e07b9676bbfc" providerId="LiveId" clId="{5ED52456-FE4F-4131-AD3F-16A5D5BF9166}" dt="2023-07-24T11:49:58.345" v="53" actId="26606"/>
          <pc:sldLayoutMkLst>
            <pc:docMk/>
            <pc:sldMasterMk cId="1667504076" sldId="2147483687"/>
            <pc:sldLayoutMk cId="3959053063" sldId="2147483675"/>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4205304980" sldId="2147483676"/>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2701864798" sldId="2147483677"/>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4177963273" sldId="2147483678"/>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2535274565" sldId="2147483679"/>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3072273681" sldId="2147483680"/>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283459268" sldId="2147483681"/>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2051484250" sldId="2147483682"/>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453136218" sldId="2147483683"/>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976786793" sldId="2147483684"/>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4271970943" sldId="2147483685"/>
          </pc:sldLayoutMkLst>
        </pc:sldLayoutChg>
        <pc:sldLayoutChg chg="add del">
          <pc:chgData name="Şevket Ay" userId="e470e07b9676bbfc" providerId="LiveId" clId="{5ED52456-FE4F-4131-AD3F-16A5D5BF9166}" dt="2023-07-24T11:49:58.345" v="53" actId="26606"/>
          <pc:sldLayoutMkLst>
            <pc:docMk/>
            <pc:sldMasterMk cId="1667504076" sldId="2147483687"/>
            <pc:sldLayoutMk cId="98867712" sldId="2147483686"/>
          </pc:sldLayoutMkLst>
        </pc:sldLayoutChg>
      </pc:sldMasterChg>
      <pc:sldMasterChg chg="add del addSldLayout delSldLayout">
        <pc:chgData name="Şevket Ay" userId="e470e07b9676bbfc" providerId="LiveId" clId="{5ED52456-FE4F-4131-AD3F-16A5D5BF9166}" dt="2023-07-24T11:50:01.774" v="55" actId="26606"/>
        <pc:sldMasterMkLst>
          <pc:docMk/>
          <pc:sldMasterMk cId="2616334599" sldId="2147483739"/>
        </pc:sldMasterMkLst>
        <pc:sldLayoutChg chg="add del">
          <pc:chgData name="Şevket Ay" userId="e470e07b9676bbfc" providerId="LiveId" clId="{5ED52456-FE4F-4131-AD3F-16A5D5BF9166}" dt="2023-07-24T11:50:01.774" v="55" actId="26606"/>
          <pc:sldLayoutMkLst>
            <pc:docMk/>
            <pc:sldMasterMk cId="2616334599" sldId="2147483739"/>
            <pc:sldLayoutMk cId="174991974" sldId="2147483728"/>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625913465" sldId="2147483729"/>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2304063202" sldId="2147483730"/>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2702313692" sldId="2147483731"/>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610596700" sldId="2147483732"/>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1355696740" sldId="2147483733"/>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3348323980" sldId="2147483734"/>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500277561" sldId="2147483735"/>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1820470841" sldId="2147483736"/>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41431203" sldId="2147483737"/>
          </pc:sldLayoutMkLst>
        </pc:sldLayoutChg>
        <pc:sldLayoutChg chg="add del">
          <pc:chgData name="Şevket Ay" userId="e470e07b9676bbfc" providerId="LiveId" clId="{5ED52456-FE4F-4131-AD3F-16A5D5BF9166}" dt="2023-07-24T11:50:01.774" v="55" actId="26606"/>
          <pc:sldLayoutMkLst>
            <pc:docMk/>
            <pc:sldMasterMk cId="2616334599" sldId="2147483739"/>
            <pc:sldLayoutMk cId="4068500871" sldId="2147483738"/>
          </pc:sldLayoutMkLst>
        </pc:sldLayoutChg>
      </pc:sldMasterChg>
      <pc:sldMasterChg chg="add del addSldLayout delSldLayout">
        <pc:chgData name="Şevket Ay" userId="e470e07b9676bbfc" providerId="LiveId" clId="{5ED52456-FE4F-4131-AD3F-16A5D5BF9166}" dt="2023-07-24T11:51:02.707" v="59" actId="26606"/>
        <pc:sldMasterMkLst>
          <pc:docMk/>
          <pc:sldMasterMk cId="1289045197" sldId="2147483752"/>
        </pc:sldMasterMkLst>
        <pc:sldLayoutChg chg="add del">
          <pc:chgData name="Şevket Ay" userId="e470e07b9676bbfc" providerId="LiveId" clId="{5ED52456-FE4F-4131-AD3F-16A5D5BF9166}" dt="2023-07-24T11:51:02.707" v="59" actId="26606"/>
          <pc:sldLayoutMkLst>
            <pc:docMk/>
            <pc:sldMasterMk cId="1289045197" sldId="2147483752"/>
            <pc:sldLayoutMk cId="3824197519" sldId="2147483741"/>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896523900" sldId="2147483742"/>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2570973607" sldId="2147483743"/>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4117245973" sldId="2147483744"/>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2672528666" sldId="2147483745"/>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1556960059" sldId="2147483746"/>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2569625705" sldId="2147483747"/>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3203001867" sldId="2147483748"/>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833656358" sldId="2147483749"/>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1826786768" sldId="2147483750"/>
          </pc:sldLayoutMkLst>
        </pc:sldLayoutChg>
        <pc:sldLayoutChg chg="add del">
          <pc:chgData name="Şevket Ay" userId="e470e07b9676bbfc" providerId="LiveId" clId="{5ED52456-FE4F-4131-AD3F-16A5D5BF9166}" dt="2023-07-24T11:51:02.707" v="59" actId="26606"/>
          <pc:sldLayoutMkLst>
            <pc:docMk/>
            <pc:sldMasterMk cId="1289045197" sldId="2147483752"/>
            <pc:sldLayoutMk cId="1056499743" sldId="2147483751"/>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891EB-1B36-48AB-B9D0-CBBB05DD3BE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8009565E-9D02-4466-B99B-DA770102CA3C}">
      <dgm:prSet custT="1"/>
      <dgm:spPr/>
      <dgm:t>
        <a:bodyPr/>
        <a:lstStyle/>
        <a:p>
          <a:pPr>
            <a:defRPr cap="all"/>
          </a:pPr>
          <a:r>
            <a:rPr lang="tr-TR" sz="1800">
              <a:latin typeface="Times New Roman" panose="02020603050405020304" pitchFamily="18" charset="0"/>
              <a:cs typeface="Times New Roman" panose="02020603050405020304" pitchFamily="18" charset="0"/>
            </a:rPr>
            <a:t>Büyük Veri</a:t>
          </a:r>
          <a:endParaRPr lang="en-US" sz="1800">
            <a:latin typeface="Times New Roman" panose="02020603050405020304" pitchFamily="18" charset="0"/>
            <a:cs typeface="Times New Roman" panose="02020603050405020304" pitchFamily="18" charset="0"/>
          </a:endParaRPr>
        </a:p>
      </dgm:t>
    </dgm:pt>
    <dgm:pt modelId="{4D78BEF7-EDA5-46BA-B2CB-48615ADEF797}" type="parTrans" cxnId="{E332A32F-6C53-46D0-8EEC-8D06DE16DE21}">
      <dgm:prSet/>
      <dgm:spPr/>
      <dgm:t>
        <a:bodyPr/>
        <a:lstStyle/>
        <a:p>
          <a:endParaRPr lang="en-US" sz="1800">
            <a:latin typeface="Times New Roman" panose="02020603050405020304" pitchFamily="18" charset="0"/>
            <a:cs typeface="Times New Roman" panose="02020603050405020304" pitchFamily="18" charset="0"/>
          </a:endParaRPr>
        </a:p>
      </dgm:t>
    </dgm:pt>
    <dgm:pt modelId="{CB0EF84F-1ED9-4A70-9D34-5998A7FC90C6}" type="sibTrans" cxnId="{E332A32F-6C53-46D0-8EEC-8D06DE16DE21}">
      <dgm:prSet/>
      <dgm:spPr/>
      <dgm:t>
        <a:bodyPr/>
        <a:lstStyle/>
        <a:p>
          <a:endParaRPr lang="en-US" sz="1800">
            <a:latin typeface="Times New Roman" panose="02020603050405020304" pitchFamily="18" charset="0"/>
            <a:cs typeface="Times New Roman" panose="02020603050405020304" pitchFamily="18" charset="0"/>
          </a:endParaRPr>
        </a:p>
      </dgm:t>
    </dgm:pt>
    <dgm:pt modelId="{72A56C01-EF7A-4B36-9532-847DDAE277DA}">
      <dgm:prSet custT="1"/>
      <dgm:spPr/>
      <dgm:t>
        <a:bodyPr/>
        <a:lstStyle/>
        <a:p>
          <a:pPr>
            <a:defRPr cap="all"/>
          </a:pPr>
          <a:r>
            <a:rPr lang="tr-TR" sz="1800">
              <a:latin typeface="Times New Roman" panose="02020603050405020304" pitchFamily="18" charset="0"/>
              <a:cs typeface="Times New Roman" panose="02020603050405020304" pitchFamily="18" charset="0"/>
            </a:rPr>
            <a:t>Karmaşık Problemler</a:t>
          </a:r>
          <a:endParaRPr lang="en-US" sz="1800">
            <a:latin typeface="Times New Roman" panose="02020603050405020304" pitchFamily="18" charset="0"/>
            <a:cs typeface="Times New Roman" panose="02020603050405020304" pitchFamily="18" charset="0"/>
          </a:endParaRPr>
        </a:p>
      </dgm:t>
    </dgm:pt>
    <dgm:pt modelId="{2EE8E718-7D90-4435-B1B2-67D31FEEAEF5}" type="parTrans" cxnId="{6EA20527-D22B-4AD0-95BB-5841EA9028FE}">
      <dgm:prSet/>
      <dgm:spPr/>
      <dgm:t>
        <a:bodyPr/>
        <a:lstStyle/>
        <a:p>
          <a:endParaRPr lang="en-US" sz="1800">
            <a:latin typeface="Times New Roman" panose="02020603050405020304" pitchFamily="18" charset="0"/>
            <a:cs typeface="Times New Roman" panose="02020603050405020304" pitchFamily="18" charset="0"/>
          </a:endParaRPr>
        </a:p>
      </dgm:t>
    </dgm:pt>
    <dgm:pt modelId="{4D012369-423C-49B1-8FE1-CB619A0FBC12}" type="sibTrans" cxnId="{6EA20527-D22B-4AD0-95BB-5841EA9028FE}">
      <dgm:prSet/>
      <dgm:spPr/>
      <dgm:t>
        <a:bodyPr/>
        <a:lstStyle/>
        <a:p>
          <a:endParaRPr lang="en-US" sz="1800">
            <a:latin typeface="Times New Roman" panose="02020603050405020304" pitchFamily="18" charset="0"/>
            <a:cs typeface="Times New Roman" panose="02020603050405020304" pitchFamily="18" charset="0"/>
          </a:endParaRPr>
        </a:p>
      </dgm:t>
    </dgm:pt>
    <dgm:pt modelId="{E66A5A9E-B13A-4950-940B-9AE25DC1B5B3}">
      <dgm:prSet custT="1"/>
      <dgm:spPr/>
      <dgm:t>
        <a:bodyPr/>
        <a:lstStyle/>
        <a:p>
          <a:pPr>
            <a:defRPr cap="all"/>
          </a:pPr>
          <a:r>
            <a:rPr lang="tr-TR" sz="1800" dirty="0">
              <a:latin typeface="Times New Roman" panose="02020603050405020304" pitchFamily="18" charset="0"/>
              <a:cs typeface="Times New Roman" panose="02020603050405020304" pitchFamily="18" charset="0"/>
            </a:rPr>
            <a:t>Özelleştirilmiş Deneyim</a:t>
          </a:r>
          <a:endParaRPr lang="en-US" sz="1800" dirty="0">
            <a:latin typeface="Times New Roman" panose="02020603050405020304" pitchFamily="18" charset="0"/>
            <a:cs typeface="Times New Roman" panose="02020603050405020304" pitchFamily="18" charset="0"/>
          </a:endParaRPr>
        </a:p>
      </dgm:t>
    </dgm:pt>
    <dgm:pt modelId="{3B9C8D8A-1E96-4C7F-BD6C-FCFC38339129}" type="parTrans" cxnId="{D293C7D9-7570-4371-ABE2-A92F6B85C5FF}">
      <dgm:prSet/>
      <dgm:spPr/>
      <dgm:t>
        <a:bodyPr/>
        <a:lstStyle/>
        <a:p>
          <a:endParaRPr lang="en-US" sz="1800">
            <a:latin typeface="Times New Roman" panose="02020603050405020304" pitchFamily="18" charset="0"/>
            <a:cs typeface="Times New Roman" panose="02020603050405020304" pitchFamily="18" charset="0"/>
          </a:endParaRPr>
        </a:p>
      </dgm:t>
    </dgm:pt>
    <dgm:pt modelId="{4999E637-A5A3-4220-88FE-11C757BBB6F6}" type="sibTrans" cxnId="{D293C7D9-7570-4371-ABE2-A92F6B85C5FF}">
      <dgm:prSet/>
      <dgm:spPr/>
      <dgm:t>
        <a:bodyPr/>
        <a:lstStyle/>
        <a:p>
          <a:endParaRPr lang="en-US" sz="1800">
            <a:latin typeface="Times New Roman" panose="02020603050405020304" pitchFamily="18" charset="0"/>
            <a:cs typeface="Times New Roman" panose="02020603050405020304" pitchFamily="18" charset="0"/>
          </a:endParaRPr>
        </a:p>
      </dgm:t>
    </dgm:pt>
    <dgm:pt modelId="{9F2D6FDB-FA82-4E96-808B-DCCB3A9EA768}">
      <dgm:prSet custT="1"/>
      <dgm:spPr/>
      <dgm:t>
        <a:bodyPr/>
        <a:lstStyle/>
        <a:p>
          <a:pPr>
            <a:defRPr cap="all"/>
          </a:pPr>
          <a:r>
            <a:rPr lang="tr-TR" sz="1800">
              <a:latin typeface="Times New Roman" panose="02020603050405020304" pitchFamily="18" charset="0"/>
              <a:cs typeface="Times New Roman" panose="02020603050405020304" pitchFamily="18" charset="0"/>
            </a:rPr>
            <a:t>Tahmin ve Öngörü</a:t>
          </a:r>
          <a:endParaRPr lang="en-US" sz="1800">
            <a:latin typeface="Times New Roman" panose="02020603050405020304" pitchFamily="18" charset="0"/>
            <a:cs typeface="Times New Roman" panose="02020603050405020304" pitchFamily="18" charset="0"/>
          </a:endParaRPr>
        </a:p>
      </dgm:t>
    </dgm:pt>
    <dgm:pt modelId="{24741037-72F4-407F-8A9B-EF4F52E31637}" type="parTrans" cxnId="{F9DA23CA-537C-4A93-AD6E-CBDED376C719}">
      <dgm:prSet/>
      <dgm:spPr/>
      <dgm:t>
        <a:bodyPr/>
        <a:lstStyle/>
        <a:p>
          <a:endParaRPr lang="en-US" sz="1800">
            <a:latin typeface="Times New Roman" panose="02020603050405020304" pitchFamily="18" charset="0"/>
            <a:cs typeface="Times New Roman" panose="02020603050405020304" pitchFamily="18" charset="0"/>
          </a:endParaRPr>
        </a:p>
      </dgm:t>
    </dgm:pt>
    <dgm:pt modelId="{179A1088-438A-461A-AEEC-7D3DE6A9805E}" type="sibTrans" cxnId="{F9DA23CA-537C-4A93-AD6E-CBDED376C719}">
      <dgm:prSet/>
      <dgm:spPr/>
      <dgm:t>
        <a:bodyPr/>
        <a:lstStyle/>
        <a:p>
          <a:endParaRPr lang="en-US" sz="1800">
            <a:latin typeface="Times New Roman" panose="02020603050405020304" pitchFamily="18" charset="0"/>
            <a:cs typeface="Times New Roman" panose="02020603050405020304" pitchFamily="18" charset="0"/>
          </a:endParaRPr>
        </a:p>
      </dgm:t>
    </dgm:pt>
    <dgm:pt modelId="{9321B4A6-D293-43AA-882C-DCD78C85308C}">
      <dgm:prSet custT="1"/>
      <dgm:spPr/>
      <dgm:t>
        <a:bodyPr/>
        <a:lstStyle/>
        <a:p>
          <a:pPr>
            <a:defRPr cap="all"/>
          </a:pPr>
          <a:r>
            <a:rPr lang="tr-TR" sz="1800">
              <a:latin typeface="Times New Roman" panose="02020603050405020304" pitchFamily="18" charset="0"/>
              <a:cs typeface="Times New Roman" panose="02020603050405020304" pitchFamily="18" charset="0"/>
            </a:rPr>
            <a:t>Yenilikçilik ve Keşif</a:t>
          </a:r>
          <a:endParaRPr lang="en-US" sz="1800">
            <a:latin typeface="Times New Roman" panose="02020603050405020304" pitchFamily="18" charset="0"/>
            <a:cs typeface="Times New Roman" panose="02020603050405020304" pitchFamily="18" charset="0"/>
          </a:endParaRPr>
        </a:p>
      </dgm:t>
    </dgm:pt>
    <dgm:pt modelId="{A5186163-A5EF-48D6-97E8-A923055A87E9}" type="parTrans" cxnId="{124DCB56-70EA-4422-A41B-8EEDA39CB3A8}">
      <dgm:prSet/>
      <dgm:spPr/>
      <dgm:t>
        <a:bodyPr/>
        <a:lstStyle/>
        <a:p>
          <a:endParaRPr lang="en-US" sz="1800">
            <a:latin typeface="Times New Roman" panose="02020603050405020304" pitchFamily="18" charset="0"/>
            <a:cs typeface="Times New Roman" panose="02020603050405020304" pitchFamily="18" charset="0"/>
          </a:endParaRPr>
        </a:p>
      </dgm:t>
    </dgm:pt>
    <dgm:pt modelId="{016A52FC-ECA4-4CA7-BE56-AB0567F1DCC0}" type="sibTrans" cxnId="{124DCB56-70EA-4422-A41B-8EEDA39CB3A8}">
      <dgm:prSet/>
      <dgm:spPr/>
      <dgm:t>
        <a:bodyPr/>
        <a:lstStyle/>
        <a:p>
          <a:endParaRPr lang="en-US" sz="1800">
            <a:latin typeface="Times New Roman" panose="02020603050405020304" pitchFamily="18" charset="0"/>
            <a:cs typeface="Times New Roman" panose="02020603050405020304" pitchFamily="18" charset="0"/>
          </a:endParaRPr>
        </a:p>
      </dgm:t>
    </dgm:pt>
    <dgm:pt modelId="{69819119-41DD-4D36-99AE-DABE3C87AB73}">
      <dgm:prSet custT="1"/>
      <dgm:spPr/>
      <dgm:t>
        <a:bodyPr/>
        <a:lstStyle/>
        <a:p>
          <a:pPr>
            <a:defRPr cap="all"/>
          </a:pPr>
          <a:r>
            <a:rPr lang="tr-TR" sz="1800">
              <a:latin typeface="Times New Roman" panose="02020603050405020304" pitchFamily="18" charset="0"/>
              <a:cs typeface="Times New Roman" panose="02020603050405020304" pitchFamily="18" charset="0"/>
            </a:rPr>
            <a:t>Otomasyon ve Verimlilik</a:t>
          </a:r>
          <a:endParaRPr lang="en-US" sz="1800">
            <a:latin typeface="Times New Roman" panose="02020603050405020304" pitchFamily="18" charset="0"/>
            <a:cs typeface="Times New Roman" panose="02020603050405020304" pitchFamily="18" charset="0"/>
          </a:endParaRPr>
        </a:p>
      </dgm:t>
    </dgm:pt>
    <dgm:pt modelId="{DA166EBD-6FFB-40A4-A2E8-861158550C92}" type="parTrans" cxnId="{1E42C7A5-2E91-486D-A4D4-FA02929C2281}">
      <dgm:prSet/>
      <dgm:spPr/>
      <dgm:t>
        <a:bodyPr/>
        <a:lstStyle/>
        <a:p>
          <a:endParaRPr lang="en-US" sz="1800">
            <a:latin typeface="Times New Roman" panose="02020603050405020304" pitchFamily="18" charset="0"/>
            <a:cs typeface="Times New Roman" panose="02020603050405020304" pitchFamily="18" charset="0"/>
          </a:endParaRPr>
        </a:p>
      </dgm:t>
    </dgm:pt>
    <dgm:pt modelId="{F306E30A-6B6C-4E8F-BD0B-A3499D097973}" type="sibTrans" cxnId="{1E42C7A5-2E91-486D-A4D4-FA02929C2281}">
      <dgm:prSet/>
      <dgm:spPr/>
      <dgm:t>
        <a:bodyPr/>
        <a:lstStyle/>
        <a:p>
          <a:endParaRPr lang="en-US" sz="1800">
            <a:latin typeface="Times New Roman" panose="02020603050405020304" pitchFamily="18" charset="0"/>
            <a:cs typeface="Times New Roman" panose="02020603050405020304" pitchFamily="18" charset="0"/>
          </a:endParaRPr>
        </a:p>
      </dgm:t>
    </dgm:pt>
    <dgm:pt modelId="{60919294-0ED1-4E5F-894D-12270A51EC27}" type="pres">
      <dgm:prSet presAssocID="{814891EB-1B36-48AB-B9D0-CBBB05DD3BEE}" presName="root" presStyleCnt="0">
        <dgm:presLayoutVars>
          <dgm:dir/>
          <dgm:resizeHandles val="exact"/>
        </dgm:presLayoutVars>
      </dgm:prSet>
      <dgm:spPr/>
    </dgm:pt>
    <dgm:pt modelId="{130F30D9-8B36-43CB-8F94-5DEF388C132B}" type="pres">
      <dgm:prSet presAssocID="{8009565E-9D02-4466-B99B-DA770102CA3C}" presName="compNode" presStyleCnt="0"/>
      <dgm:spPr/>
    </dgm:pt>
    <dgm:pt modelId="{C4CABB09-879A-43DA-8E3B-468A2D05A44F}" type="pres">
      <dgm:prSet presAssocID="{8009565E-9D02-4466-B99B-DA770102CA3C}" presName="iconBgRect" presStyleLbl="bgShp" presStyleIdx="0" presStyleCnt="6"/>
      <dgm:spPr>
        <a:prstGeom prst="round2DiagRect">
          <a:avLst>
            <a:gd name="adj1" fmla="val 29727"/>
            <a:gd name="adj2" fmla="val 0"/>
          </a:avLst>
        </a:prstGeom>
      </dgm:spPr>
    </dgm:pt>
    <dgm:pt modelId="{849E9869-A0AE-40A6-AA31-3ACC470016A2}" type="pres">
      <dgm:prSet presAssocID="{8009565E-9D02-4466-B99B-DA770102CA3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ri tabanı"/>
        </a:ext>
      </dgm:extLst>
    </dgm:pt>
    <dgm:pt modelId="{D6968531-3FD9-4445-9D44-05356BB7F913}" type="pres">
      <dgm:prSet presAssocID="{8009565E-9D02-4466-B99B-DA770102CA3C}" presName="spaceRect" presStyleCnt="0"/>
      <dgm:spPr/>
    </dgm:pt>
    <dgm:pt modelId="{AB7D19ED-7105-489F-B497-6706B7D9BF05}" type="pres">
      <dgm:prSet presAssocID="{8009565E-9D02-4466-B99B-DA770102CA3C}" presName="textRect" presStyleLbl="revTx" presStyleIdx="0" presStyleCnt="6">
        <dgm:presLayoutVars>
          <dgm:chMax val="1"/>
          <dgm:chPref val="1"/>
        </dgm:presLayoutVars>
      </dgm:prSet>
      <dgm:spPr/>
    </dgm:pt>
    <dgm:pt modelId="{BAD0A918-CFF3-4A97-8014-99612C756368}" type="pres">
      <dgm:prSet presAssocID="{CB0EF84F-1ED9-4A70-9D34-5998A7FC90C6}" presName="sibTrans" presStyleCnt="0"/>
      <dgm:spPr/>
    </dgm:pt>
    <dgm:pt modelId="{6BE7C73E-A050-42EB-B6D8-0B60D99B67B7}" type="pres">
      <dgm:prSet presAssocID="{72A56C01-EF7A-4B36-9532-847DDAE277DA}" presName="compNode" presStyleCnt="0"/>
      <dgm:spPr/>
    </dgm:pt>
    <dgm:pt modelId="{8AD54869-0A3A-4D79-8CAA-A9A136C38422}" type="pres">
      <dgm:prSet presAssocID="{72A56C01-EF7A-4B36-9532-847DDAE277DA}" presName="iconBgRect" presStyleLbl="bgShp" presStyleIdx="1" presStyleCnt="6"/>
      <dgm:spPr>
        <a:prstGeom prst="round2DiagRect">
          <a:avLst>
            <a:gd name="adj1" fmla="val 29727"/>
            <a:gd name="adj2" fmla="val 0"/>
          </a:avLst>
        </a:prstGeom>
      </dgm:spPr>
    </dgm:pt>
    <dgm:pt modelId="{61147143-E4E6-4792-8517-62139D74662E}" type="pres">
      <dgm:prSet presAssocID="{72A56C01-EF7A-4B36-9532-847DDAE277D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2DAD258-8625-478B-BDFE-C5A61F934079}" type="pres">
      <dgm:prSet presAssocID="{72A56C01-EF7A-4B36-9532-847DDAE277DA}" presName="spaceRect" presStyleCnt="0"/>
      <dgm:spPr/>
    </dgm:pt>
    <dgm:pt modelId="{2F4E67C9-049C-421D-9597-AEEC764D2C0E}" type="pres">
      <dgm:prSet presAssocID="{72A56C01-EF7A-4B36-9532-847DDAE277DA}" presName="textRect" presStyleLbl="revTx" presStyleIdx="1" presStyleCnt="6">
        <dgm:presLayoutVars>
          <dgm:chMax val="1"/>
          <dgm:chPref val="1"/>
        </dgm:presLayoutVars>
      </dgm:prSet>
      <dgm:spPr/>
    </dgm:pt>
    <dgm:pt modelId="{5AD1F0D5-CFA3-4294-B134-1A2640D74519}" type="pres">
      <dgm:prSet presAssocID="{4D012369-423C-49B1-8FE1-CB619A0FBC12}" presName="sibTrans" presStyleCnt="0"/>
      <dgm:spPr/>
    </dgm:pt>
    <dgm:pt modelId="{AD05B805-CCB9-4FF4-958D-6DCF26338234}" type="pres">
      <dgm:prSet presAssocID="{E66A5A9E-B13A-4950-940B-9AE25DC1B5B3}" presName="compNode" presStyleCnt="0"/>
      <dgm:spPr/>
    </dgm:pt>
    <dgm:pt modelId="{2C249DE4-523E-4A00-A85C-39E9AAFE76E3}" type="pres">
      <dgm:prSet presAssocID="{E66A5A9E-B13A-4950-940B-9AE25DC1B5B3}" presName="iconBgRect" presStyleLbl="bgShp" presStyleIdx="2" presStyleCnt="6"/>
      <dgm:spPr>
        <a:prstGeom prst="round2DiagRect">
          <a:avLst>
            <a:gd name="adj1" fmla="val 29727"/>
            <a:gd name="adj2" fmla="val 0"/>
          </a:avLst>
        </a:prstGeom>
      </dgm:spPr>
    </dgm:pt>
    <dgm:pt modelId="{6EF29C53-1FAD-459E-BF71-C61CE34BF175}" type="pres">
      <dgm:prSet presAssocID="{E66A5A9E-B13A-4950-940B-9AE25DC1B5B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F756314F-1BBA-45D2-B0AA-DA3065B635BA}" type="pres">
      <dgm:prSet presAssocID="{E66A5A9E-B13A-4950-940B-9AE25DC1B5B3}" presName="spaceRect" presStyleCnt="0"/>
      <dgm:spPr/>
    </dgm:pt>
    <dgm:pt modelId="{85E15670-014B-4541-BF6C-604FCE2E5CDD}" type="pres">
      <dgm:prSet presAssocID="{E66A5A9E-B13A-4950-940B-9AE25DC1B5B3}" presName="textRect" presStyleLbl="revTx" presStyleIdx="2" presStyleCnt="6" custScaleX="130763">
        <dgm:presLayoutVars>
          <dgm:chMax val="1"/>
          <dgm:chPref val="1"/>
        </dgm:presLayoutVars>
      </dgm:prSet>
      <dgm:spPr/>
    </dgm:pt>
    <dgm:pt modelId="{5D160E86-FC76-4AE5-90F8-4973767B1C98}" type="pres">
      <dgm:prSet presAssocID="{4999E637-A5A3-4220-88FE-11C757BBB6F6}" presName="sibTrans" presStyleCnt="0"/>
      <dgm:spPr/>
    </dgm:pt>
    <dgm:pt modelId="{1BF86AAA-2E69-4B19-9CA0-9D77493EEFF8}" type="pres">
      <dgm:prSet presAssocID="{9F2D6FDB-FA82-4E96-808B-DCCB3A9EA768}" presName="compNode" presStyleCnt="0"/>
      <dgm:spPr/>
    </dgm:pt>
    <dgm:pt modelId="{82A5A6DE-4190-4C79-885A-676F1F123219}" type="pres">
      <dgm:prSet presAssocID="{9F2D6FDB-FA82-4E96-808B-DCCB3A9EA768}" presName="iconBgRect" presStyleLbl="bgShp" presStyleIdx="3" presStyleCnt="6"/>
      <dgm:spPr>
        <a:prstGeom prst="round2DiagRect">
          <a:avLst>
            <a:gd name="adj1" fmla="val 29727"/>
            <a:gd name="adj2" fmla="val 0"/>
          </a:avLst>
        </a:prstGeom>
      </dgm:spPr>
    </dgm:pt>
    <dgm:pt modelId="{B8B73986-EC45-4402-ABDD-85FCFFD85A6E}" type="pres">
      <dgm:prSet presAssocID="{9F2D6FDB-FA82-4E96-808B-DCCB3A9EA76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2F8076BD-2847-4A26-B023-289DD6D5E501}" type="pres">
      <dgm:prSet presAssocID="{9F2D6FDB-FA82-4E96-808B-DCCB3A9EA768}" presName="spaceRect" presStyleCnt="0"/>
      <dgm:spPr/>
    </dgm:pt>
    <dgm:pt modelId="{48B8E51B-7297-4BF9-BFAC-595C7B7FC904}" type="pres">
      <dgm:prSet presAssocID="{9F2D6FDB-FA82-4E96-808B-DCCB3A9EA768}" presName="textRect" presStyleLbl="revTx" presStyleIdx="3" presStyleCnt="6">
        <dgm:presLayoutVars>
          <dgm:chMax val="1"/>
          <dgm:chPref val="1"/>
        </dgm:presLayoutVars>
      </dgm:prSet>
      <dgm:spPr/>
    </dgm:pt>
    <dgm:pt modelId="{6F89163A-AE25-40D5-AB00-B27E33CFB52B}" type="pres">
      <dgm:prSet presAssocID="{179A1088-438A-461A-AEEC-7D3DE6A9805E}" presName="sibTrans" presStyleCnt="0"/>
      <dgm:spPr/>
    </dgm:pt>
    <dgm:pt modelId="{F5B50966-20F4-4EE4-BCCA-8EDB1FC4BE73}" type="pres">
      <dgm:prSet presAssocID="{9321B4A6-D293-43AA-882C-DCD78C85308C}" presName="compNode" presStyleCnt="0"/>
      <dgm:spPr/>
    </dgm:pt>
    <dgm:pt modelId="{B1C78C23-EC36-47F9-BFB2-5FC32464C868}" type="pres">
      <dgm:prSet presAssocID="{9321B4A6-D293-43AA-882C-DCD78C85308C}" presName="iconBgRect" presStyleLbl="bgShp" presStyleIdx="4" presStyleCnt="6"/>
      <dgm:spPr>
        <a:prstGeom prst="round2DiagRect">
          <a:avLst>
            <a:gd name="adj1" fmla="val 29727"/>
            <a:gd name="adj2" fmla="val 0"/>
          </a:avLst>
        </a:prstGeom>
      </dgm:spPr>
    </dgm:pt>
    <dgm:pt modelId="{F9342E9A-F53B-460D-B0AC-5E43F293639E}" type="pres">
      <dgm:prSet presAssocID="{9321B4A6-D293-43AA-882C-DCD78C8530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E605AF6E-FEF4-483E-83B5-6E28B62CD409}" type="pres">
      <dgm:prSet presAssocID="{9321B4A6-D293-43AA-882C-DCD78C85308C}" presName="spaceRect" presStyleCnt="0"/>
      <dgm:spPr/>
    </dgm:pt>
    <dgm:pt modelId="{70F1FF77-8C08-4B24-B94E-6CE28391406C}" type="pres">
      <dgm:prSet presAssocID="{9321B4A6-D293-43AA-882C-DCD78C85308C}" presName="textRect" presStyleLbl="revTx" presStyleIdx="4" presStyleCnt="6">
        <dgm:presLayoutVars>
          <dgm:chMax val="1"/>
          <dgm:chPref val="1"/>
        </dgm:presLayoutVars>
      </dgm:prSet>
      <dgm:spPr/>
    </dgm:pt>
    <dgm:pt modelId="{F93648AC-B160-4825-BFF1-3F35CEA41BDF}" type="pres">
      <dgm:prSet presAssocID="{016A52FC-ECA4-4CA7-BE56-AB0567F1DCC0}" presName="sibTrans" presStyleCnt="0"/>
      <dgm:spPr/>
    </dgm:pt>
    <dgm:pt modelId="{3A45036B-2CED-4537-B684-0D56A84B8591}" type="pres">
      <dgm:prSet presAssocID="{69819119-41DD-4D36-99AE-DABE3C87AB73}" presName="compNode" presStyleCnt="0"/>
      <dgm:spPr/>
    </dgm:pt>
    <dgm:pt modelId="{6AD02BEC-3A30-43BC-9036-C1552A94A1CB}" type="pres">
      <dgm:prSet presAssocID="{69819119-41DD-4D36-99AE-DABE3C87AB73}" presName="iconBgRect" presStyleLbl="bgShp" presStyleIdx="5" presStyleCnt="6"/>
      <dgm:spPr>
        <a:prstGeom prst="round2DiagRect">
          <a:avLst>
            <a:gd name="adj1" fmla="val 29727"/>
            <a:gd name="adj2" fmla="val 0"/>
          </a:avLst>
        </a:prstGeom>
      </dgm:spPr>
    </dgm:pt>
    <dgm:pt modelId="{CE45F00F-45DF-423E-B20A-99C3AC7F97D8}" type="pres">
      <dgm:prSet presAssocID="{69819119-41DD-4D36-99AE-DABE3C87AB7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obot El düz dolguyla"/>
        </a:ext>
      </dgm:extLst>
    </dgm:pt>
    <dgm:pt modelId="{446474C0-F160-4095-8B37-CE8D88F3DA30}" type="pres">
      <dgm:prSet presAssocID="{69819119-41DD-4D36-99AE-DABE3C87AB73}" presName="spaceRect" presStyleCnt="0"/>
      <dgm:spPr/>
    </dgm:pt>
    <dgm:pt modelId="{86DC9E3D-2DBD-4251-96EC-4D94B68A929D}" type="pres">
      <dgm:prSet presAssocID="{69819119-41DD-4D36-99AE-DABE3C87AB73}" presName="textRect" presStyleLbl="revTx" presStyleIdx="5" presStyleCnt="6">
        <dgm:presLayoutVars>
          <dgm:chMax val="1"/>
          <dgm:chPref val="1"/>
        </dgm:presLayoutVars>
      </dgm:prSet>
      <dgm:spPr/>
    </dgm:pt>
  </dgm:ptLst>
  <dgm:cxnLst>
    <dgm:cxn modelId="{844A1B0B-A74A-4DF5-9874-C798919B1CA4}" type="presOf" srcId="{9F2D6FDB-FA82-4E96-808B-DCCB3A9EA768}" destId="{48B8E51B-7297-4BF9-BFAC-595C7B7FC904}" srcOrd="0" destOrd="0" presId="urn:microsoft.com/office/officeart/2018/5/layout/IconLeafLabelList"/>
    <dgm:cxn modelId="{6EA20527-D22B-4AD0-95BB-5841EA9028FE}" srcId="{814891EB-1B36-48AB-B9D0-CBBB05DD3BEE}" destId="{72A56C01-EF7A-4B36-9532-847DDAE277DA}" srcOrd="1" destOrd="0" parTransId="{2EE8E718-7D90-4435-B1B2-67D31FEEAEF5}" sibTransId="{4D012369-423C-49B1-8FE1-CB619A0FBC12}"/>
    <dgm:cxn modelId="{E332A32F-6C53-46D0-8EEC-8D06DE16DE21}" srcId="{814891EB-1B36-48AB-B9D0-CBBB05DD3BEE}" destId="{8009565E-9D02-4466-B99B-DA770102CA3C}" srcOrd="0" destOrd="0" parTransId="{4D78BEF7-EDA5-46BA-B2CB-48615ADEF797}" sibTransId="{CB0EF84F-1ED9-4A70-9D34-5998A7FC90C6}"/>
    <dgm:cxn modelId="{32274740-D618-4991-BA9C-EBBCB65803AC}" type="presOf" srcId="{9321B4A6-D293-43AA-882C-DCD78C85308C}" destId="{70F1FF77-8C08-4B24-B94E-6CE28391406C}" srcOrd="0" destOrd="0" presId="urn:microsoft.com/office/officeart/2018/5/layout/IconLeafLabelList"/>
    <dgm:cxn modelId="{3F31566E-EDD1-4DCB-AED5-1EC5EE5DCF34}" type="presOf" srcId="{8009565E-9D02-4466-B99B-DA770102CA3C}" destId="{AB7D19ED-7105-489F-B497-6706B7D9BF05}" srcOrd="0" destOrd="0" presId="urn:microsoft.com/office/officeart/2018/5/layout/IconLeafLabelList"/>
    <dgm:cxn modelId="{124DCB56-70EA-4422-A41B-8EEDA39CB3A8}" srcId="{814891EB-1B36-48AB-B9D0-CBBB05DD3BEE}" destId="{9321B4A6-D293-43AA-882C-DCD78C85308C}" srcOrd="4" destOrd="0" parTransId="{A5186163-A5EF-48D6-97E8-A923055A87E9}" sibTransId="{016A52FC-ECA4-4CA7-BE56-AB0567F1DCC0}"/>
    <dgm:cxn modelId="{6300117C-2BC1-458D-9A7A-7A4887C8720D}" type="presOf" srcId="{69819119-41DD-4D36-99AE-DABE3C87AB73}" destId="{86DC9E3D-2DBD-4251-96EC-4D94B68A929D}" srcOrd="0" destOrd="0" presId="urn:microsoft.com/office/officeart/2018/5/layout/IconLeafLabelList"/>
    <dgm:cxn modelId="{54DC0E85-DADD-471C-BCBC-FA0A9B161D29}" type="presOf" srcId="{72A56C01-EF7A-4B36-9532-847DDAE277DA}" destId="{2F4E67C9-049C-421D-9597-AEEC764D2C0E}" srcOrd="0" destOrd="0" presId="urn:microsoft.com/office/officeart/2018/5/layout/IconLeafLabelList"/>
    <dgm:cxn modelId="{3986809D-4255-41A1-9492-C65A02EE00FC}" type="presOf" srcId="{E66A5A9E-B13A-4950-940B-9AE25DC1B5B3}" destId="{85E15670-014B-4541-BF6C-604FCE2E5CDD}" srcOrd="0" destOrd="0" presId="urn:microsoft.com/office/officeart/2018/5/layout/IconLeafLabelList"/>
    <dgm:cxn modelId="{1E42C7A5-2E91-486D-A4D4-FA02929C2281}" srcId="{814891EB-1B36-48AB-B9D0-CBBB05DD3BEE}" destId="{69819119-41DD-4D36-99AE-DABE3C87AB73}" srcOrd="5" destOrd="0" parTransId="{DA166EBD-6FFB-40A4-A2E8-861158550C92}" sibTransId="{F306E30A-6B6C-4E8F-BD0B-A3499D097973}"/>
    <dgm:cxn modelId="{F9DA23CA-537C-4A93-AD6E-CBDED376C719}" srcId="{814891EB-1B36-48AB-B9D0-CBBB05DD3BEE}" destId="{9F2D6FDB-FA82-4E96-808B-DCCB3A9EA768}" srcOrd="3" destOrd="0" parTransId="{24741037-72F4-407F-8A9B-EF4F52E31637}" sibTransId="{179A1088-438A-461A-AEEC-7D3DE6A9805E}"/>
    <dgm:cxn modelId="{D293C7D9-7570-4371-ABE2-A92F6B85C5FF}" srcId="{814891EB-1B36-48AB-B9D0-CBBB05DD3BEE}" destId="{E66A5A9E-B13A-4950-940B-9AE25DC1B5B3}" srcOrd="2" destOrd="0" parTransId="{3B9C8D8A-1E96-4C7F-BD6C-FCFC38339129}" sibTransId="{4999E637-A5A3-4220-88FE-11C757BBB6F6}"/>
    <dgm:cxn modelId="{4FDE15F2-7613-40B3-8721-32201C1028F2}" type="presOf" srcId="{814891EB-1B36-48AB-B9D0-CBBB05DD3BEE}" destId="{60919294-0ED1-4E5F-894D-12270A51EC27}" srcOrd="0" destOrd="0" presId="urn:microsoft.com/office/officeart/2018/5/layout/IconLeafLabelList"/>
    <dgm:cxn modelId="{3FC5B270-5EA3-4007-BB2C-8E91474B973D}" type="presParOf" srcId="{60919294-0ED1-4E5F-894D-12270A51EC27}" destId="{130F30D9-8B36-43CB-8F94-5DEF388C132B}" srcOrd="0" destOrd="0" presId="urn:microsoft.com/office/officeart/2018/5/layout/IconLeafLabelList"/>
    <dgm:cxn modelId="{DD109EC8-3004-4AEF-AC0E-3E767B6EFE49}" type="presParOf" srcId="{130F30D9-8B36-43CB-8F94-5DEF388C132B}" destId="{C4CABB09-879A-43DA-8E3B-468A2D05A44F}" srcOrd="0" destOrd="0" presId="urn:microsoft.com/office/officeart/2018/5/layout/IconLeafLabelList"/>
    <dgm:cxn modelId="{EDB83719-4581-4F08-B84C-8DA07A2EF28A}" type="presParOf" srcId="{130F30D9-8B36-43CB-8F94-5DEF388C132B}" destId="{849E9869-A0AE-40A6-AA31-3ACC470016A2}" srcOrd="1" destOrd="0" presId="urn:microsoft.com/office/officeart/2018/5/layout/IconLeafLabelList"/>
    <dgm:cxn modelId="{DBDED086-47AD-4A40-852B-88383ADF4B1E}" type="presParOf" srcId="{130F30D9-8B36-43CB-8F94-5DEF388C132B}" destId="{D6968531-3FD9-4445-9D44-05356BB7F913}" srcOrd="2" destOrd="0" presId="urn:microsoft.com/office/officeart/2018/5/layout/IconLeafLabelList"/>
    <dgm:cxn modelId="{A42E14C3-3841-4DDF-8E54-254419A5753E}" type="presParOf" srcId="{130F30D9-8B36-43CB-8F94-5DEF388C132B}" destId="{AB7D19ED-7105-489F-B497-6706B7D9BF05}" srcOrd="3" destOrd="0" presId="urn:microsoft.com/office/officeart/2018/5/layout/IconLeafLabelList"/>
    <dgm:cxn modelId="{55B807A6-EA61-48D5-B3BE-5F8FF26F775E}" type="presParOf" srcId="{60919294-0ED1-4E5F-894D-12270A51EC27}" destId="{BAD0A918-CFF3-4A97-8014-99612C756368}" srcOrd="1" destOrd="0" presId="urn:microsoft.com/office/officeart/2018/5/layout/IconLeafLabelList"/>
    <dgm:cxn modelId="{3A28F9E4-C51C-4EF2-8027-4F707D993C21}" type="presParOf" srcId="{60919294-0ED1-4E5F-894D-12270A51EC27}" destId="{6BE7C73E-A050-42EB-B6D8-0B60D99B67B7}" srcOrd="2" destOrd="0" presId="urn:microsoft.com/office/officeart/2018/5/layout/IconLeafLabelList"/>
    <dgm:cxn modelId="{DE2D98CF-9489-4B14-948A-49A763432938}" type="presParOf" srcId="{6BE7C73E-A050-42EB-B6D8-0B60D99B67B7}" destId="{8AD54869-0A3A-4D79-8CAA-A9A136C38422}" srcOrd="0" destOrd="0" presId="urn:microsoft.com/office/officeart/2018/5/layout/IconLeafLabelList"/>
    <dgm:cxn modelId="{7C62620C-3934-447C-AD2D-A05F7C8B9A18}" type="presParOf" srcId="{6BE7C73E-A050-42EB-B6D8-0B60D99B67B7}" destId="{61147143-E4E6-4792-8517-62139D74662E}" srcOrd="1" destOrd="0" presId="urn:microsoft.com/office/officeart/2018/5/layout/IconLeafLabelList"/>
    <dgm:cxn modelId="{81E31640-4909-467B-B3F4-41109D30B507}" type="presParOf" srcId="{6BE7C73E-A050-42EB-B6D8-0B60D99B67B7}" destId="{92DAD258-8625-478B-BDFE-C5A61F934079}" srcOrd="2" destOrd="0" presId="urn:microsoft.com/office/officeart/2018/5/layout/IconLeafLabelList"/>
    <dgm:cxn modelId="{82DDDC85-4127-44F5-9F53-F25FF62FFC4E}" type="presParOf" srcId="{6BE7C73E-A050-42EB-B6D8-0B60D99B67B7}" destId="{2F4E67C9-049C-421D-9597-AEEC764D2C0E}" srcOrd="3" destOrd="0" presId="urn:microsoft.com/office/officeart/2018/5/layout/IconLeafLabelList"/>
    <dgm:cxn modelId="{D44E159F-9040-430A-A812-84A0FB40B019}" type="presParOf" srcId="{60919294-0ED1-4E5F-894D-12270A51EC27}" destId="{5AD1F0D5-CFA3-4294-B134-1A2640D74519}" srcOrd="3" destOrd="0" presId="urn:microsoft.com/office/officeart/2018/5/layout/IconLeafLabelList"/>
    <dgm:cxn modelId="{E149A58F-E59A-4AC9-95C3-F83A131E9404}" type="presParOf" srcId="{60919294-0ED1-4E5F-894D-12270A51EC27}" destId="{AD05B805-CCB9-4FF4-958D-6DCF26338234}" srcOrd="4" destOrd="0" presId="urn:microsoft.com/office/officeart/2018/5/layout/IconLeafLabelList"/>
    <dgm:cxn modelId="{FE20A502-80F3-447F-AC89-8593089DBC97}" type="presParOf" srcId="{AD05B805-CCB9-4FF4-958D-6DCF26338234}" destId="{2C249DE4-523E-4A00-A85C-39E9AAFE76E3}" srcOrd="0" destOrd="0" presId="urn:microsoft.com/office/officeart/2018/5/layout/IconLeafLabelList"/>
    <dgm:cxn modelId="{F6ECE9BE-D04B-4867-BB4B-ECA97DD6AB8D}" type="presParOf" srcId="{AD05B805-CCB9-4FF4-958D-6DCF26338234}" destId="{6EF29C53-1FAD-459E-BF71-C61CE34BF175}" srcOrd="1" destOrd="0" presId="urn:microsoft.com/office/officeart/2018/5/layout/IconLeafLabelList"/>
    <dgm:cxn modelId="{F0995A10-236A-4C17-860E-DD1016891F67}" type="presParOf" srcId="{AD05B805-CCB9-4FF4-958D-6DCF26338234}" destId="{F756314F-1BBA-45D2-B0AA-DA3065B635BA}" srcOrd="2" destOrd="0" presId="urn:microsoft.com/office/officeart/2018/5/layout/IconLeafLabelList"/>
    <dgm:cxn modelId="{B5C91DB6-19F0-4287-B2F5-DBDE81D1D45E}" type="presParOf" srcId="{AD05B805-CCB9-4FF4-958D-6DCF26338234}" destId="{85E15670-014B-4541-BF6C-604FCE2E5CDD}" srcOrd="3" destOrd="0" presId="urn:microsoft.com/office/officeart/2018/5/layout/IconLeafLabelList"/>
    <dgm:cxn modelId="{418869C1-2CEB-4BA2-AAF5-F7CB353DF392}" type="presParOf" srcId="{60919294-0ED1-4E5F-894D-12270A51EC27}" destId="{5D160E86-FC76-4AE5-90F8-4973767B1C98}" srcOrd="5" destOrd="0" presId="urn:microsoft.com/office/officeart/2018/5/layout/IconLeafLabelList"/>
    <dgm:cxn modelId="{E2D78734-23B4-40DF-AD7F-1E8A6F52087E}" type="presParOf" srcId="{60919294-0ED1-4E5F-894D-12270A51EC27}" destId="{1BF86AAA-2E69-4B19-9CA0-9D77493EEFF8}" srcOrd="6" destOrd="0" presId="urn:microsoft.com/office/officeart/2018/5/layout/IconLeafLabelList"/>
    <dgm:cxn modelId="{0F20941E-F700-4069-A121-77B0B728DA26}" type="presParOf" srcId="{1BF86AAA-2E69-4B19-9CA0-9D77493EEFF8}" destId="{82A5A6DE-4190-4C79-885A-676F1F123219}" srcOrd="0" destOrd="0" presId="urn:microsoft.com/office/officeart/2018/5/layout/IconLeafLabelList"/>
    <dgm:cxn modelId="{EDC2A626-C71C-459F-B825-B5D7AA362494}" type="presParOf" srcId="{1BF86AAA-2E69-4B19-9CA0-9D77493EEFF8}" destId="{B8B73986-EC45-4402-ABDD-85FCFFD85A6E}" srcOrd="1" destOrd="0" presId="urn:microsoft.com/office/officeart/2018/5/layout/IconLeafLabelList"/>
    <dgm:cxn modelId="{AAA6F6E5-F376-4E72-A50C-8852D09359B9}" type="presParOf" srcId="{1BF86AAA-2E69-4B19-9CA0-9D77493EEFF8}" destId="{2F8076BD-2847-4A26-B023-289DD6D5E501}" srcOrd="2" destOrd="0" presId="urn:microsoft.com/office/officeart/2018/5/layout/IconLeafLabelList"/>
    <dgm:cxn modelId="{51A2D0DA-5A5B-4C70-B20B-AB3D99B81379}" type="presParOf" srcId="{1BF86AAA-2E69-4B19-9CA0-9D77493EEFF8}" destId="{48B8E51B-7297-4BF9-BFAC-595C7B7FC904}" srcOrd="3" destOrd="0" presId="urn:microsoft.com/office/officeart/2018/5/layout/IconLeafLabelList"/>
    <dgm:cxn modelId="{34C274E6-5389-471E-A1D6-EEB102E17484}" type="presParOf" srcId="{60919294-0ED1-4E5F-894D-12270A51EC27}" destId="{6F89163A-AE25-40D5-AB00-B27E33CFB52B}" srcOrd="7" destOrd="0" presId="urn:microsoft.com/office/officeart/2018/5/layout/IconLeafLabelList"/>
    <dgm:cxn modelId="{1D6210F5-028C-497B-AF46-8A09263024D2}" type="presParOf" srcId="{60919294-0ED1-4E5F-894D-12270A51EC27}" destId="{F5B50966-20F4-4EE4-BCCA-8EDB1FC4BE73}" srcOrd="8" destOrd="0" presId="urn:microsoft.com/office/officeart/2018/5/layout/IconLeafLabelList"/>
    <dgm:cxn modelId="{C25A98AA-F8CC-4CC0-8984-6721D3340311}" type="presParOf" srcId="{F5B50966-20F4-4EE4-BCCA-8EDB1FC4BE73}" destId="{B1C78C23-EC36-47F9-BFB2-5FC32464C868}" srcOrd="0" destOrd="0" presId="urn:microsoft.com/office/officeart/2018/5/layout/IconLeafLabelList"/>
    <dgm:cxn modelId="{CE9826CA-D86C-4ED5-825B-9CA5677E3B5A}" type="presParOf" srcId="{F5B50966-20F4-4EE4-BCCA-8EDB1FC4BE73}" destId="{F9342E9A-F53B-460D-B0AC-5E43F293639E}" srcOrd="1" destOrd="0" presId="urn:microsoft.com/office/officeart/2018/5/layout/IconLeafLabelList"/>
    <dgm:cxn modelId="{9A48A4DD-E150-4843-9C20-06865986A816}" type="presParOf" srcId="{F5B50966-20F4-4EE4-BCCA-8EDB1FC4BE73}" destId="{E605AF6E-FEF4-483E-83B5-6E28B62CD409}" srcOrd="2" destOrd="0" presId="urn:microsoft.com/office/officeart/2018/5/layout/IconLeafLabelList"/>
    <dgm:cxn modelId="{2957713C-D830-4696-9DAD-D9685BD1125D}" type="presParOf" srcId="{F5B50966-20F4-4EE4-BCCA-8EDB1FC4BE73}" destId="{70F1FF77-8C08-4B24-B94E-6CE28391406C}" srcOrd="3" destOrd="0" presId="urn:microsoft.com/office/officeart/2018/5/layout/IconLeafLabelList"/>
    <dgm:cxn modelId="{8BBEBB06-6C91-4D00-AE26-E0E0374425C5}" type="presParOf" srcId="{60919294-0ED1-4E5F-894D-12270A51EC27}" destId="{F93648AC-B160-4825-BFF1-3F35CEA41BDF}" srcOrd="9" destOrd="0" presId="urn:microsoft.com/office/officeart/2018/5/layout/IconLeafLabelList"/>
    <dgm:cxn modelId="{CA86B034-9C56-4EBC-98D8-17BF31A71059}" type="presParOf" srcId="{60919294-0ED1-4E5F-894D-12270A51EC27}" destId="{3A45036B-2CED-4537-B684-0D56A84B8591}" srcOrd="10" destOrd="0" presId="urn:microsoft.com/office/officeart/2018/5/layout/IconLeafLabelList"/>
    <dgm:cxn modelId="{9087195A-AEAE-4D10-B9C8-1375D1E41C1C}" type="presParOf" srcId="{3A45036B-2CED-4537-B684-0D56A84B8591}" destId="{6AD02BEC-3A30-43BC-9036-C1552A94A1CB}" srcOrd="0" destOrd="0" presId="urn:microsoft.com/office/officeart/2018/5/layout/IconLeafLabelList"/>
    <dgm:cxn modelId="{EB2F4FB2-7EB0-4F5E-BB91-9B5CC15275BD}" type="presParOf" srcId="{3A45036B-2CED-4537-B684-0D56A84B8591}" destId="{CE45F00F-45DF-423E-B20A-99C3AC7F97D8}" srcOrd="1" destOrd="0" presId="urn:microsoft.com/office/officeart/2018/5/layout/IconLeafLabelList"/>
    <dgm:cxn modelId="{2896E638-AB44-4808-809B-06DA36918190}" type="presParOf" srcId="{3A45036B-2CED-4537-B684-0D56A84B8591}" destId="{446474C0-F160-4095-8B37-CE8D88F3DA30}" srcOrd="2" destOrd="0" presId="urn:microsoft.com/office/officeart/2018/5/layout/IconLeafLabelList"/>
    <dgm:cxn modelId="{F8293D12-A60C-40F2-B899-4DE515E53F3A}" type="presParOf" srcId="{3A45036B-2CED-4537-B684-0D56A84B8591}" destId="{86DC9E3D-2DBD-4251-96EC-4D94B68A929D}"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5AD09F-C841-4BD4-9848-297237E248C4}"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DBFD1507-A278-46A3-B4ED-AC69913269E2}">
      <dgm:prSet/>
      <dgm:spPr/>
      <dgm:t>
        <a:bodyPr/>
        <a:lstStyle/>
        <a:p>
          <a:r>
            <a:rPr lang="tr-TR"/>
            <a:t>Veri kalitesi</a:t>
          </a:r>
          <a:endParaRPr lang="en-US"/>
        </a:p>
      </dgm:t>
    </dgm:pt>
    <dgm:pt modelId="{802A0B26-CC5C-473D-870A-EEDE9F2BE45B}" type="parTrans" cxnId="{CC6FE16B-E7EC-46E2-9DBB-35DC38E57494}">
      <dgm:prSet/>
      <dgm:spPr/>
      <dgm:t>
        <a:bodyPr/>
        <a:lstStyle/>
        <a:p>
          <a:endParaRPr lang="en-US"/>
        </a:p>
      </dgm:t>
    </dgm:pt>
    <dgm:pt modelId="{45B1E44E-1E49-4F3C-98EF-6CE3BC77C940}" type="sibTrans" cxnId="{CC6FE16B-E7EC-46E2-9DBB-35DC38E57494}">
      <dgm:prSet/>
      <dgm:spPr/>
      <dgm:t>
        <a:bodyPr/>
        <a:lstStyle/>
        <a:p>
          <a:endParaRPr lang="en-US"/>
        </a:p>
      </dgm:t>
    </dgm:pt>
    <dgm:pt modelId="{D528BE96-2B79-4822-8CB9-9C11CB425D4A}">
      <dgm:prSet/>
      <dgm:spPr/>
      <dgm:t>
        <a:bodyPr/>
        <a:lstStyle/>
        <a:p>
          <a:r>
            <a:rPr lang="tr-TR"/>
            <a:t>Veri görselleştirme</a:t>
          </a:r>
          <a:endParaRPr lang="en-US"/>
        </a:p>
      </dgm:t>
    </dgm:pt>
    <dgm:pt modelId="{1F07CF39-5A3C-49CA-B386-A4E6002AB8A9}" type="parTrans" cxnId="{1416150B-02BA-4C4B-9AC2-94FD93502CD4}">
      <dgm:prSet/>
      <dgm:spPr/>
      <dgm:t>
        <a:bodyPr/>
        <a:lstStyle/>
        <a:p>
          <a:endParaRPr lang="en-US"/>
        </a:p>
      </dgm:t>
    </dgm:pt>
    <dgm:pt modelId="{F782EFA4-1728-45E7-91D9-A60DBA590D45}" type="sibTrans" cxnId="{1416150B-02BA-4C4B-9AC2-94FD93502CD4}">
      <dgm:prSet/>
      <dgm:spPr/>
      <dgm:t>
        <a:bodyPr/>
        <a:lstStyle/>
        <a:p>
          <a:endParaRPr lang="en-US"/>
        </a:p>
      </dgm:t>
    </dgm:pt>
    <dgm:pt modelId="{D88FAF3D-7E7A-42BA-8B47-CE52D32579E5}">
      <dgm:prSet/>
      <dgm:spPr/>
      <dgm:t>
        <a:bodyPr/>
        <a:lstStyle/>
        <a:p>
          <a:r>
            <a:rPr lang="tr-TR"/>
            <a:t>Veri özellikleri ve seçimi</a:t>
          </a:r>
          <a:endParaRPr lang="en-US"/>
        </a:p>
      </dgm:t>
    </dgm:pt>
    <dgm:pt modelId="{3BF9E1FE-3910-4EBE-A608-D5ADBCFA4053}" type="parTrans" cxnId="{83C537F3-C131-48BC-A819-839D17D657E8}">
      <dgm:prSet/>
      <dgm:spPr/>
      <dgm:t>
        <a:bodyPr/>
        <a:lstStyle/>
        <a:p>
          <a:endParaRPr lang="en-US"/>
        </a:p>
      </dgm:t>
    </dgm:pt>
    <dgm:pt modelId="{DA4F8798-3CD1-484F-A388-C58D4B8B6928}" type="sibTrans" cxnId="{83C537F3-C131-48BC-A819-839D17D657E8}">
      <dgm:prSet/>
      <dgm:spPr/>
      <dgm:t>
        <a:bodyPr/>
        <a:lstStyle/>
        <a:p>
          <a:endParaRPr lang="en-US"/>
        </a:p>
      </dgm:t>
    </dgm:pt>
    <dgm:pt modelId="{82E9A2DD-C013-4453-B7E4-A4EF47D82A09}">
      <dgm:prSet/>
      <dgm:spPr/>
      <dgm:t>
        <a:bodyPr/>
        <a:lstStyle/>
        <a:p>
          <a:r>
            <a:rPr lang="tr-TR"/>
            <a:t>Veri temizleme</a:t>
          </a:r>
          <a:endParaRPr lang="en-US"/>
        </a:p>
      </dgm:t>
    </dgm:pt>
    <dgm:pt modelId="{997E395C-0FC8-4BE6-9330-510350C2E480}" type="parTrans" cxnId="{63809D8E-D684-4C46-A9C0-7F769C7866F7}">
      <dgm:prSet/>
      <dgm:spPr/>
      <dgm:t>
        <a:bodyPr/>
        <a:lstStyle/>
        <a:p>
          <a:endParaRPr lang="en-US"/>
        </a:p>
      </dgm:t>
    </dgm:pt>
    <dgm:pt modelId="{6051C027-147B-48AD-8BCF-BC1D81076634}" type="sibTrans" cxnId="{63809D8E-D684-4C46-A9C0-7F769C7866F7}">
      <dgm:prSet/>
      <dgm:spPr/>
      <dgm:t>
        <a:bodyPr/>
        <a:lstStyle/>
        <a:p>
          <a:endParaRPr lang="en-US"/>
        </a:p>
      </dgm:t>
    </dgm:pt>
    <dgm:pt modelId="{AB5C0FC2-B23A-497E-A1A2-555BAE753250}">
      <dgm:prSet/>
      <dgm:spPr/>
      <dgm:t>
        <a:bodyPr/>
        <a:lstStyle/>
        <a:p>
          <a:r>
            <a:rPr lang="tr-TR" dirty="0"/>
            <a:t>Veri standartlaştırma</a:t>
          </a:r>
          <a:endParaRPr lang="en-US" dirty="0"/>
        </a:p>
      </dgm:t>
    </dgm:pt>
    <dgm:pt modelId="{0ADC3B8A-7874-4A5A-882E-76E373DCAAF9}" type="parTrans" cxnId="{3F43B85B-E85E-4AAA-81A1-68C7616271D6}">
      <dgm:prSet/>
      <dgm:spPr/>
      <dgm:t>
        <a:bodyPr/>
        <a:lstStyle/>
        <a:p>
          <a:endParaRPr lang="en-US"/>
        </a:p>
      </dgm:t>
    </dgm:pt>
    <dgm:pt modelId="{074A295F-E363-465F-842C-4E65DC979900}" type="sibTrans" cxnId="{3F43B85B-E85E-4AAA-81A1-68C7616271D6}">
      <dgm:prSet/>
      <dgm:spPr/>
      <dgm:t>
        <a:bodyPr/>
        <a:lstStyle/>
        <a:p>
          <a:endParaRPr lang="en-US"/>
        </a:p>
      </dgm:t>
    </dgm:pt>
    <dgm:pt modelId="{EC93F85D-5537-4797-94AE-8734A09CFAA6}">
      <dgm:prSet/>
      <dgm:spPr/>
      <dgm:t>
        <a:bodyPr/>
        <a:lstStyle/>
        <a:p>
          <a:r>
            <a:rPr lang="tr-TR"/>
            <a:t>Veri dönüşümü</a:t>
          </a:r>
          <a:endParaRPr lang="en-US"/>
        </a:p>
      </dgm:t>
    </dgm:pt>
    <dgm:pt modelId="{7D2E4D57-C911-41FB-BE30-0A2558B7A006}" type="parTrans" cxnId="{4FE3FF01-A375-4438-A89D-CD86776D964D}">
      <dgm:prSet/>
      <dgm:spPr/>
      <dgm:t>
        <a:bodyPr/>
        <a:lstStyle/>
        <a:p>
          <a:endParaRPr lang="en-US"/>
        </a:p>
      </dgm:t>
    </dgm:pt>
    <dgm:pt modelId="{BE6B8EAF-8A10-4BE7-8AA1-0C57518B9AC6}" type="sibTrans" cxnId="{4FE3FF01-A375-4438-A89D-CD86776D964D}">
      <dgm:prSet/>
      <dgm:spPr/>
      <dgm:t>
        <a:bodyPr/>
        <a:lstStyle/>
        <a:p>
          <a:endParaRPr lang="en-US"/>
        </a:p>
      </dgm:t>
    </dgm:pt>
    <dgm:pt modelId="{D63089C9-83D2-447D-A4AB-721411CC0676}">
      <dgm:prSet/>
      <dgm:spPr/>
      <dgm:t>
        <a:bodyPr/>
        <a:lstStyle/>
        <a:p>
          <a:r>
            <a:rPr lang="tr-TR"/>
            <a:t>Aşırı Uydurma ve Az Uyum kontrolü</a:t>
          </a:r>
          <a:endParaRPr lang="en-US"/>
        </a:p>
      </dgm:t>
    </dgm:pt>
    <dgm:pt modelId="{3F62D725-5567-4FC8-A220-A26DBF1A797D}" type="parTrans" cxnId="{FEE30D82-5B7F-410D-9BD2-EEC7DE380D2C}">
      <dgm:prSet/>
      <dgm:spPr/>
      <dgm:t>
        <a:bodyPr/>
        <a:lstStyle/>
        <a:p>
          <a:endParaRPr lang="en-US"/>
        </a:p>
      </dgm:t>
    </dgm:pt>
    <dgm:pt modelId="{49BB2AB0-67BF-4504-AAE6-53D58C82CF1F}" type="sibTrans" cxnId="{FEE30D82-5B7F-410D-9BD2-EEC7DE380D2C}">
      <dgm:prSet/>
      <dgm:spPr/>
      <dgm:t>
        <a:bodyPr/>
        <a:lstStyle/>
        <a:p>
          <a:endParaRPr lang="en-US"/>
        </a:p>
      </dgm:t>
    </dgm:pt>
    <dgm:pt modelId="{84E91A52-DAED-4445-8CB9-FF8582804689}">
      <dgm:prSet/>
      <dgm:spPr/>
      <dgm:t>
        <a:bodyPr/>
        <a:lstStyle/>
        <a:p>
          <a:r>
            <a:rPr lang="tr-TR" dirty="0"/>
            <a:t>Veri Bölümleme</a:t>
          </a:r>
          <a:endParaRPr lang="en-US" dirty="0"/>
        </a:p>
      </dgm:t>
    </dgm:pt>
    <dgm:pt modelId="{DBA2F812-5E29-434F-9536-F68EBD2D2DEC}" type="parTrans" cxnId="{1AAEEC0B-21F3-4455-9A4D-6100FD9E5490}">
      <dgm:prSet/>
      <dgm:spPr/>
      <dgm:t>
        <a:bodyPr/>
        <a:lstStyle/>
        <a:p>
          <a:endParaRPr lang="en-US"/>
        </a:p>
      </dgm:t>
    </dgm:pt>
    <dgm:pt modelId="{3ED9BC06-EA1C-46CA-9DEA-C276A4729B8E}" type="sibTrans" cxnId="{1AAEEC0B-21F3-4455-9A4D-6100FD9E5490}">
      <dgm:prSet/>
      <dgm:spPr/>
      <dgm:t>
        <a:bodyPr/>
        <a:lstStyle/>
        <a:p>
          <a:endParaRPr lang="en-US"/>
        </a:p>
      </dgm:t>
    </dgm:pt>
    <dgm:pt modelId="{59E595E0-0A23-4115-9433-17DCF65998F1}" type="pres">
      <dgm:prSet presAssocID="{D95AD09F-C841-4BD4-9848-297237E248C4}" presName="Name0" presStyleCnt="0">
        <dgm:presLayoutVars>
          <dgm:dir/>
          <dgm:resizeHandles val="exact"/>
        </dgm:presLayoutVars>
      </dgm:prSet>
      <dgm:spPr/>
    </dgm:pt>
    <dgm:pt modelId="{D4D3B4F7-411A-4CA7-968C-884B288F9B56}" type="pres">
      <dgm:prSet presAssocID="{DBFD1507-A278-46A3-B4ED-AC69913269E2}" presName="node" presStyleLbl="node1" presStyleIdx="0" presStyleCnt="8">
        <dgm:presLayoutVars>
          <dgm:bulletEnabled val="1"/>
        </dgm:presLayoutVars>
      </dgm:prSet>
      <dgm:spPr/>
    </dgm:pt>
    <dgm:pt modelId="{511DB171-A12A-44D3-9AF9-AD9888BCBB45}" type="pres">
      <dgm:prSet presAssocID="{45B1E44E-1E49-4F3C-98EF-6CE3BC77C940}" presName="sibTrans" presStyleLbl="sibTrans1D1" presStyleIdx="0" presStyleCnt="7"/>
      <dgm:spPr/>
    </dgm:pt>
    <dgm:pt modelId="{385CE378-6905-4270-AE78-DD99B294635D}" type="pres">
      <dgm:prSet presAssocID="{45B1E44E-1E49-4F3C-98EF-6CE3BC77C940}" presName="connectorText" presStyleLbl="sibTrans1D1" presStyleIdx="0" presStyleCnt="7"/>
      <dgm:spPr/>
    </dgm:pt>
    <dgm:pt modelId="{BA356A26-CEC8-4810-95B8-B9D481C6C262}" type="pres">
      <dgm:prSet presAssocID="{D528BE96-2B79-4822-8CB9-9C11CB425D4A}" presName="node" presStyleLbl="node1" presStyleIdx="1" presStyleCnt="8">
        <dgm:presLayoutVars>
          <dgm:bulletEnabled val="1"/>
        </dgm:presLayoutVars>
      </dgm:prSet>
      <dgm:spPr/>
    </dgm:pt>
    <dgm:pt modelId="{A2EBCAFE-3686-4329-BC99-01190AFC4E0D}" type="pres">
      <dgm:prSet presAssocID="{F782EFA4-1728-45E7-91D9-A60DBA590D45}" presName="sibTrans" presStyleLbl="sibTrans1D1" presStyleIdx="1" presStyleCnt="7"/>
      <dgm:spPr/>
    </dgm:pt>
    <dgm:pt modelId="{93F0187F-BACD-40EF-B270-F6ECD9D3D74E}" type="pres">
      <dgm:prSet presAssocID="{F782EFA4-1728-45E7-91D9-A60DBA590D45}" presName="connectorText" presStyleLbl="sibTrans1D1" presStyleIdx="1" presStyleCnt="7"/>
      <dgm:spPr/>
    </dgm:pt>
    <dgm:pt modelId="{C179B24C-9BCE-41E6-A685-5959311345E5}" type="pres">
      <dgm:prSet presAssocID="{D88FAF3D-7E7A-42BA-8B47-CE52D32579E5}" presName="node" presStyleLbl="node1" presStyleIdx="2" presStyleCnt="8">
        <dgm:presLayoutVars>
          <dgm:bulletEnabled val="1"/>
        </dgm:presLayoutVars>
      </dgm:prSet>
      <dgm:spPr/>
    </dgm:pt>
    <dgm:pt modelId="{41EDA104-76EC-48B0-8BBC-7470A03C2AE8}" type="pres">
      <dgm:prSet presAssocID="{DA4F8798-3CD1-484F-A388-C58D4B8B6928}" presName="sibTrans" presStyleLbl="sibTrans1D1" presStyleIdx="2" presStyleCnt="7"/>
      <dgm:spPr/>
    </dgm:pt>
    <dgm:pt modelId="{86E5BB2A-5471-4026-BECF-9A70C89D2E91}" type="pres">
      <dgm:prSet presAssocID="{DA4F8798-3CD1-484F-A388-C58D4B8B6928}" presName="connectorText" presStyleLbl="sibTrans1D1" presStyleIdx="2" presStyleCnt="7"/>
      <dgm:spPr/>
    </dgm:pt>
    <dgm:pt modelId="{C4016FD3-F9CE-4C79-B171-F91C1598C0ED}" type="pres">
      <dgm:prSet presAssocID="{82E9A2DD-C013-4453-B7E4-A4EF47D82A09}" presName="node" presStyleLbl="node1" presStyleIdx="3" presStyleCnt="8">
        <dgm:presLayoutVars>
          <dgm:bulletEnabled val="1"/>
        </dgm:presLayoutVars>
      </dgm:prSet>
      <dgm:spPr/>
    </dgm:pt>
    <dgm:pt modelId="{2FE5B300-0607-476E-BBAA-BCDC57431610}" type="pres">
      <dgm:prSet presAssocID="{6051C027-147B-48AD-8BCF-BC1D81076634}" presName="sibTrans" presStyleLbl="sibTrans1D1" presStyleIdx="3" presStyleCnt="7"/>
      <dgm:spPr/>
    </dgm:pt>
    <dgm:pt modelId="{6ABD75A0-74F4-490B-B789-5F07A7D39E12}" type="pres">
      <dgm:prSet presAssocID="{6051C027-147B-48AD-8BCF-BC1D81076634}" presName="connectorText" presStyleLbl="sibTrans1D1" presStyleIdx="3" presStyleCnt="7"/>
      <dgm:spPr/>
    </dgm:pt>
    <dgm:pt modelId="{E8E2CEF5-E031-457D-B452-33B0C019F40C}" type="pres">
      <dgm:prSet presAssocID="{AB5C0FC2-B23A-497E-A1A2-555BAE753250}" presName="node" presStyleLbl="node1" presStyleIdx="4" presStyleCnt="8">
        <dgm:presLayoutVars>
          <dgm:bulletEnabled val="1"/>
        </dgm:presLayoutVars>
      </dgm:prSet>
      <dgm:spPr/>
    </dgm:pt>
    <dgm:pt modelId="{090DB052-3D83-406E-A940-73D6E5953809}" type="pres">
      <dgm:prSet presAssocID="{074A295F-E363-465F-842C-4E65DC979900}" presName="sibTrans" presStyleLbl="sibTrans1D1" presStyleIdx="4" presStyleCnt="7"/>
      <dgm:spPr/>
    </dgm:pt>
    <dgm:pt modelId="{18F1DE8E-988B-4554-B34C-5DB1CA1B73BA}" type="pres">
      <dgm:prSet presAssocID="{074A295F-E363-465F-842C-4E65DC979900}" presName="connectorText" presStyleLbl="sibTrans1D1" presStyleIdx="4" presStyleCnt="7"/>
      <dgm:spPr/>
    </dgm:pt>
    <dgm:pt modelId="{9184A432-E1E8-4C4C-873A-6B630EBD821F}" type="pres">
      <dgm:prSet presAssocID="{EC93F85D-5537-4797-94AE-8734A09CFAA6}" presName="node" presStyleLbl="node1" presStyleIdx="5" presStyleCnt="8">
        <dgm:presLayoutVars>
          <dgm:bulletEnabled val="1"/>
        </dgm:presLayoutVars>
      </dgm:prSet>
      <dgm:spPr/>
    </dgm:pt>
    <dgm:pt modelId="{D7BA0513-FB31-45FD-8DD1-0D86A9A857E7}" type="pres">
      <dgm:prSet presAssocID="{BE6B8EAF-8A10-4BE7-8AA1-0C57518B9AC6}" presName="sibTrans" presStyleLbl="sibTrans1D1" presStyleIdx="5" presStyleCnt="7"/>
      <dgm:spPr/>
    </dgm:pt>
    <dgm:pt modelId="{C29EBEFA-5672-45B3-B8F1-F1D400CB8589}" type="pres">
      <dgm:prSet presAssocID="{BE6B8EAF-8A10-4BE7-8AA1-0C57518B9AC6}" presName="connectorText" presStyleLbl="sibTrans1D1" presStyleIdx="5" presStyleCnt="7"/>
      <dgm:spPr/>
    </dgm:pt>
    <dgm:pt modelId="{E820AC2D-497A-4761-91D5-905713095D2C}" type="pres">
      <dgm:prSet presAssocID="{D63089C9-83D2-447D-A4AB-721411CC0676}" presName="node" presStyleLbl="node1" presStyleIdx="6" presStyleCnt="8">
        <dgm:presLayoutVars>
          <dgm:bulletEnabled val="1"/>
        </dgm:presLayoutVars>
      </dgm:prSet>
      <dgm:spPr/>
    </dgm:pt>
    <dgm:pt modelId="{03A75351-FD1D-4EFC-AEB0-958DB6FA5F78}" type="pres">
      <dgm:prSet presAssocID="{49BB2AB0-67BF-4504-AAE6-53D58C82CF1F}" presName="sibTrans" presStyleLbl="sibTrans1D1" presStyleIdx="6" presStyleCnt="7"/>
      <dgm:spPr/>
    </dgm:pt>
    <dgm:pt modelId="{A585E242-4BB9-4BA2-8EC4-2BCCE920137E}" type="pres">
      <dgm:prSet presAssocID="{49BB2AB0-67BF-4504-AAE6-53D58C82CF1F}" presName="connectorText" presStyleLbl="sibTrans1D1" presStyleIdx="6" presStyleCnt="7"/>
      <dgm:spPr/>
    </dgm:pt>
    <dgm:pt modelId="{6FEBBAB4-6B71-4113-9F27-0AB3552B2558}" type="pres">
      <dgm:prSet presAssocID="{84E91A52-DAED-4445-8CB9-FF8582804689}" presName="node" presStyleLbl="node1" presStyleIdx="7" presStyleCnt="8">
        <dgm:presLayoutVars>
          <dgm:bulletEnabled val="1"/>
        </dgm:presLayoutVars>
      </dgm:prSet>
      <dgm:spPr/>
    </dgm:pt>
  </dgm:ptLst>
  <dgm:cxnLst>
    <dgm:cxn modelId="{5D3BAA00-79BC-4445-B135-7BC1ECE1A701}" type="presOf" srcId="{DA4F8798-3CD1-484F-A388-C58D4B8B6928}" destId="{41EDA104-76EC-48B0-8BBC-7470A03C2AE8}" srcOrd="0" destOrd="0" presId="urn:microsoft.com/office/officeart/2016/7/layout/RepeatingBendingProcessNew"/>
    <dgm:cxn modelId="{82106F01-F821-4A97-BD0A-8CAED37E736F}" type="presOf" srcId="{DBFD1507-A278-46A3-B4ED-AC69913269E2}" destId="{D4D3B4F7-411A-4CA7-968C-884B288F9B56}" srcOrd="0" destOrd="0" presId="urn:microsoft.com/office/officeart/2016/7/layout/RepeatingBendingProcessNew"/>
    <dgm:cxn modelId="{4FE3FF01-A375-4438-A89D-CD86776D964D}" srcId="{D95AD09F-C841-4BD4-9848-297237E248C4}" destId="{EC93F85D-5537-4797-94AE-8734A09CFAA6}" srcOrd="5" destOrd="0" parTransId="{7D2E4D57-C911-41FB-BE30-0A2558B7A006}" sibTransId="{BE6B8EAF-8A10-4BE7-8AA1-0C57518B9AC6}"/>
    <dgm:cxn modelId="{6ED4FC09-3085-423F-8124-92339B21782A}" type="presOf" srcId="{BE6B8EAF-8A10-4BE7-8AA1-0C57518B9AC6}" destId="{C29EBEFA-5672-45B3-B8F1-F1D400CB8589}" srcOrd="1" destOrd="0" presId="urn:microsoft.com/office/officeart/2016/7/layout/RepeatingBendingProcessNew"/>
    <dgm:cxn modelId="{1416150B-02BA-4C4B-9AC2-94FD93502CD4}" srcId="{D95AD09F-C841-4BD4-9848-297237E248C4}" destId="{D528BE96-2B79-4822-8CB9-9C11CB425D4A}" srcOrd="1" destOrd="0" parTransId="{1F07CF39-5A3C-49CA-B386-A4E6002AB8A9}" sibTransId="{F782EFA4-1728-45E7-91D9-A60DBA590D45}"/>
    <dgm:cxn modelId="{1AAEEC0B-21F3-4455-9A4D-6100FD9E5490}" srcId="{D95AD09F-C841-4BD4-9848-297237E248C4}" destId="{84E91A52-DAED-4445-8CB9-FF8582804689}" srcOrd="7" destOrd="0" parTransId="{DBA2F812-5E29-434F-9536-F68EBD2D2DEC}" sibTransId="{3ED9BC06-EA1C-46CA-9DEA-C276A4729B8E}"/>
    <dgm:cxn modelId="{2AD37823-9C57-4F10-AABE-0640A603CBED}" type="presOf" srcId="{49BB2AB0-67BF-4504-AAE6-53D58C82CF1F}" destId="{03A75351-FD1D-4EFC-AEB0-958DB6FA5F78}" srcOrd="0" destOrd="0" presId="urn:microsoft.com/office/officeart/2016/7/layout/RepeatingBendingProcessNew"/>
    <dgm:cxn modelId="{E80F7A25-EDF9-4901-990D-9511899C7093}" type="presOf" srcId="{DA4F8798-3CD1-484F-A388-C58D4B8B6928}" destId="{86E5BB2A-5471-4026-BECF-9A70C89D2E91}" srcOrd="1" destOrd="0" presId="urn:microsoft.com/office/officeart/2016/7/layout/RepeatingBendingProcessNew"/>
    <dgm:cxn modelId="{9FB85D30-D034-4639-B436-D04A02344F02}" type="presOf" srcId="{074A295F-E363-465F-842C-4E65DC979900}" destId="{090DB052-3D83-406E-A940-73D6E5953809}" srcOrd="0" destOrd="0" presId="urn:microsoft.com/office/officeart/2016/7/layout/RepeatingBendingProcessNew"/>
    <dgm:cxn modelId="{6AA1B634-70BD-440B-B488-EF93A3AF38AE}" type="presOf" srcId="{074A295F-E363-465F-842C-4E65DC979900}" destId="{18F1DE8E-988B-4554-B34C-5DB1CA1B73BA}" srcOrd="1" destOrd="0" presId="urn:microsoft.com/office/officeart/2016/7/layout/RepeatingBendingProcessNew"/>
    <dgm:cxn modelId="{A76B7E3C-9DEA-4C2D-A943-A00481C989BF}" type="presOf" srcId="{BE6B8EAF-8A10-4BE7-8AA1-0C57518B9AC6}" destId="{D7BA0513-FB31-45FD-8DD1-0D86A9A857E7}" srcOrd="0" destOrd="0" presId="urn:microsoft.com/office/officeart/2016/7/layout/RepeatingBendingProcessNew"/>
    <dgm:cxn modelId="{3F43B85B-E85E-4AAA-81A1-68C7616271D6}" srcId="{D95AD09F-C841-4BD4-9848-297237E248C4}" destId="{AB5C0FC2-B23A-497E-A1A2-555BAE753250}" srcOrd="4" destOrd="0" parTransId="{0ADC3B8A-7874-4A5A-882E-76E373DCAAF9}" sibTransId="{074A295F-E363-465F-842C-4E65DC979900}"/>
    <dgm:cxn modelId="{108A5764-093D-49EE-BBE2-460D179AA058}" type="presOf" srcId="{45B1E44E-1E49-4F3C-98EF-6CE3BC77C940}" destId="{385CE378-6905-4270-AE78-DD99B294635D}" srcOrd="1" destOrd="0" presId="urn:microsoft.com/office/officeart/2016/7/layout/RepeatingBendingProcessNew"/>
    <dgm:cxn modelId="{A9CFA369-761C-454F-9F57-135A16D3C522}" type="presOf" srcId="{6051C027-147B-48AD-8BCF-BC1D81076634}" destId="{2FE5B300-0607-476E-BBAA-BCDC57431610}" srcOrd="0" destOrd="0" presId="urn:microsoft.com/office/officeart/2016/7/layout/RepeatingBendingProcessNew"/>
    <dgm:cxn modelId="{A5FAD069-7EC3-4FAD-874D-15A635E9675E}" type="presOf" srcId="{49BB2AB0-67BF-4504-AAE6-53D58C82CF1F}" destId="{A585E242-4BB9-4BA2-8EC4-2BCCE920137E}" srcOrd="1" destOrd="0" presId="urn:microsoft.com/office/officeart/2016/7/layout/RepeatingBendingProcessNew"/>
    <dgm:cxn modelId="{CC6FE16B-E7EC-46E2-9DBB-35DC38E57494}" srcId="{D95AD09F-C841-4BD4-9848-297237E248C4}" destId="{DBFD1507-A278-46A3-B4ED-AC69913269E2}" srcOrd="0" destOrd="0" parTransId="{802A0B26-CC5C-473D-870A-EEDE9F2BE45B}" sibTransId="{45B1E44E-1E49-4F3C-98EF-6CE3BC77C940}"/>
    <dgm:cxn modelId="{D9E29080-F602-41AE-8029-65878093430E}" type="presOf" srcId="{EC93F85D-5537-4797-94AE-8734A09CFAA6}" destId="{9184A432-E1E8-4C4C-873A-6B630EBD821F}" srcOrd="0" destOrd="0" presId="urn:microsoft.com/office/officeart/2016/7/layout/RepeatingBendingProcessNew"/>
    <dgm:cxn modelId="{A718BA80-869B-4A18-842F-79E618CF1AB3}" type="presOf" srcId="{82E9A2DD-C013-4453-B7E4-A4EF47D82A09}" destId="{C4016FD3-F9CE-4C79-B171-F91C1598C0ED}" srcOrd="0" destOrd="0" presId="urn:microsoft.com/office/officeart/2016/7/layout/RepeatingBendingProcessNew"/>
    <dgm:cxn modelId="{FEE30D82-5B7F-410D-9BD2-EEC7DE380D2C}" srcId="{D95AD09F-C841-4BD4-9848-297237E248C4}" destId="{D63089C9-83D2-447D-A4AB-721411CC0676}" srcOrd="6" destOrd="0" parTransId="{3F62D725-5567-4FC8-A220-A26DBF1A797D}" sibTransId="{49BB2AB0-67BF-4504-AAE6-53D58C82CF1F}"/>
    <dgm:cxn modelId="{09F1868A-E1C7-4946-8739-5FA0DDF8DBFE}" type="presOf" srcId="{F782EFA4-1728-45E7-91D9-A60DBA590D45}" destId="{93F0187F-BACD-40EF-B270-F6ECD9D3D74E}" srcOrd="1" destOrd="0" presId="urn:microsoft.com/office/officeart/2016/7/layout/RepeatingBendingProcessNew"/>
    <dgm:cxn modelId="{63809D8E-D684-4C46-A9C0-7F769C7866F7}" srcId="{D95AD09F-C841-4BD4-9848-297237E248C4}" destId="{82E9A2DD-C013-4453-B7E4-A4EF47D82A09}" srcOrd="3" destOrd="0" parTransId="{997E395C-0FC8-4BE6-9330-510350C2E480}" sibTransId="{6051C027-147B-48AD-8BCF-BC1D81076634}"/>
    <dgm:cxn modelId="{8D4CDBC2-0E5D-4806-9533-63BB6464A29E}" type="presOf" srcId="{D63089C9-83D2-447D-A4AB-721411CC0676}" destId="{E820AC2D-497A-4761-91D5-905713095D2C}" srcOrd="0" destOrd="0" presId="urn:microsoft.com/office/officeart/2016/7/layout/RepeatingBendingProcessNew"/>
    <dgm:cxn modelId="{A28FE9C8-159C-443F-A7FB-EDD465D7E010}" type="presOf" srcId="{AB5C0FC2-B23A-497E-A1A2-555BAE753250}" destId="{E8E2CEF5-E031-457D-B452-33B0C019F40C}" srcOrd="0" destOrd="0" presId="urn:microsoft.com/office/officeart/2016/7/layout/RepeatingBendingProcessNew"/>
    <dgm:cxn modelId="{2CF6E5D3-0876-41D9-8FF9-05626E9C26F9}" type="presOf" srcId="{F782EFA4-1728-45E7-91D9-A60DBA590D45}" destId="{A2EBCAFE-3686-4329-BC99-01190AFC4E0D}" srcOrd="0" destOrd="0" presId="urn:microsoft.com/office/officeart/2016/7/layout/RepeatingBendingProcessNew"/>
    <dgm:cxn modelId="{0C601BD5-B506-4BDB-A031-9BF91E6C5D01}" type="presOf" srcId="{84E91A52-DAED-4445-8CB9-FF8582804689}" destId="{6FEBBAB4-6B71-4113-9F27-0AB3552B2558}" srcOrd="0" destOrd="0" presId="urn:microsoft.com/office/officeart/2016/7/layout/RepeatingBendingProcessNew"/>
    <dgm:cxn modelId="{7AB276DD-2945-4B7B-9937-21C8A857A28E}" type="presOf" srcId="{D88FAF3D-7E7A-42BA-8B47-CE52D32579E5}" destId="{C179B24C-9BCE-41E6-A685-5959311345E5}" srcOrd="0" destOrd="0" presId="urn:microsoft.com/office/officeart/2016/7/layout/RepeatingBendingProcessNew"/>
    <dgm:cxn modelId="{3F9452DE-72D5-4CFC-9660-2293CB5DB302}" type="presOf" srcId="{D95AD09F-C841-4BD4-9848-297237E248C4}" destId="{59E595E0-0A23-4115-9433-17DCF65998F1}" srcOrd="0" destOrd="0" presId="urn:microsoft.com/office/officeart/2016/7/layout/RepeatingBendingProcessNew"/>
    <dgm:cxn modelId="{B957E1EC-5524-49AE-BA12-921D2B1B7E00}" type="presOf" srcId="{6051C027-147B-48AD-8BCF-BC1D81076634}" destId="{6ABD75A0-74F4-490B-B789-5F07A7D39E12}" srcOrd="1" destOrd="0" presId="urn:microsoft.com/office/officeart/2016/7/layout/RepeatingBendingProcessNew"/>
    <dgm:cxn modelId="{83C537F3-C131-48BC-A819-839D17D657E8}" srcId="{D95AD09F-C841-4BD4-9848-297237E248C4}" destId="{D88FAF3D-7E7A-42BA-8B47-CE52D32579E5}" srcOrd="2" destOrd="0" parTransId="{3BF9E1FE-3910-4EBE-A608-D5ADBCFA4053}" sibTransId="{DA4F8798-3CD1-484F-A388-C58D4B8B6928}"/>
    <dgm:cxn modelId="{6A2D27F6-E0E8-4C40-AAE2-05FB5A94FD3E}" type="presOf" srcId="{D528BE96-2B79-4822-8CB9-9C11CB425D4A}" destId="{BA356A26-CEC8-4810-95B8-B9D481C6C262}" srcOrd="0" destOrd="0" presId="urn:microsoft.com/office/officeart/2016/7/layout/RepeatingBendingProcessNew"/>
    <dgm:cxn modelId="{665912FB-5B7F-4D63-B088-86A0B84D6D9F}" type="presOf" srcId="{45B1E44E-1E49-4F3C-98EF-6CE3BC77C940}" destId="{511DB171-A12A-44D3-9AF9-AD9888BCBB45}" srcOrd="0" destOrd="0" presId="urn:microsoft.com/office/officeart/2016/7/layout/RepeatingBendingProcessNew"/>
    <dgm:cxn modelId="{99ED7C09-035D-4B3B-A80A-558801021973}" type="presParOf" srcId="{59E595E0-0A23-4115-9433-17DCF65998F1}" destId="{D4D3B4F7-411A-4CA7-968C-884B288F9B56}" srcOrd="0" destOrd="0" presId="urn:microsoft.com/office/officeart/2016/7/layout/RepeatingBendingProcessNew"/>
    <dgm:cxn modelId="{41EC208E-9889-4666-8840-124BFF59DBD7}" type="presParOf" srcId="{59E595E0-0A23-4115-9433-17DCF65998F1}" destId="{511DB171-A12A-44D3-9AF9-AD9888BCBB45}" srcOrd="1" destOrd="0" presId="urn:microsoft.com/office/officeart/2016/7/layout/RepeatingBendingProcessNew"/>
    <dgm:cxn modelId="{BA174256-139B-49CB-9959-B1FEF1592643}" type="presParOf" srcId="{511DB171-A12A-44D3-9AF9-AD9888BCBB45}" destId="{385CE378-6905-4270-AE78-DD99B294635D}" srcOrd="0" destOrd="0" presId="urn:microsoft.com/office/officeart/2016/7/layout/RepeatingBendingProcessNew"/>
    <dgm:cxn modelId="{04D659D8-4800-4F16-A0CB-48DB1957179A}" type="presParOf" srcId="{59E595E0-0A23-4115-9433-17DCF65998F1}" destId="{BA356A26-CEC8-4810-95B8-B9D481C6C262}" srcOrd="2" destOrd="0" presId="urn:microsoft.com/office/officeart/2016/7/layout/RepeatingBendingProcessNew"/>
    <dgm:cxn modelId="{3942895C-6D0A-45C7-A1F4-D178E5EC207A}" type="presParOf" srcId="{59E595E0-0A23-4115-9433-17DCF65998F1}" destId="{A2EBCAFE-3686-4329-BC99-01190AFC4E0D}" srcOrd="3" destOrd="0" presId="urn:microsoft.com/office/officeart/2016/7/layout/RepeatingBendingProcessNew"/>
    <dgm:cxn modelId="{96CAA566-3C89-4C37-ACE6-F14F5F0BC526}" type="presParOf" srcId="{A2EBCAFE-3686-4329-BC99-01190AFC4E0D}" destId="{93F0187F-BACD-40EF-B270-F6ECD9D3D74E}" srcOrd="0" destOrd="0" presId="urn:microsoft.com/office/officeart/2016/7/layout/RepeatingBendingProcessNew"/>
    <dgm:cxn modelId="{E10F69FA-C7B6-4DA3-A818-367600FE5B80}" type="presParOf" srcId="{59E595E0-0A23-4115-9433-17DCF65998F1}" destId="{C179B24C-9BCE-41E6-A685-5959311345E5}" srcOrd="4" destOrd="0" presId="urn:microsoft.com/office/officeart/2016/7/layout/RepeatingBendingProcessNew"/>
    <dgm:cxn modelId="{41BDBB5A-3F56-4822-AE8D-60B751004216}" type="presParOf" srcId="{59E595E0-0A23-4115-9433-17DCF65998F1}" destId="{41EDA104-76EC-48B0-8BBC-7470A03C2AE8}" srcOrd="5" destOrd="0" presId="urn:microsoft.com/office/officeart/2016/7/layout/RepeatingBendingProcessNew"/>
    <dgm:cxn modelId="{24BFFA3C-CA08-4C69-9012-C5E1816FB0C1}" type="presParOf" srcId="{41EDA104-76EC-48B0-8BBC-7470A03C2AE8}" destId="{86E5BB2A-5471-4026-BECF-9A70C89D2E91}" srcOrd="0" destOrd="0" presId="urn:microsoft.com/office/officeart/2016/7/layout/RepeatingBendingProcessNew"/>
    <dgm:cxn modelId="{D3D7375A-997A-4A19-8E61-F4B711F012B9}" type="presParOf" srcId="{59E595E0-0A23-4115-9433-17DCF65998F1}" destId="{C4016FD3-F9CE-4C79-B171-F91C1598C0ED}" srcOrd="6" destOrd="0" presId="urn:microsoft.com/office/officeart/2016/7/layout/RepeatingBendingProcessNew"/>
    <dgm:cxn modelId="{33F32DE2-371B-4EF2-9B20-9EB53018DC7C}" type="presParOf" srcId="{59E595E0-0A23-4115-9433-17DCF65998F1}" destId="{2FE5B300-0607-476E-BBAA-BCDC57431610}" srcOrd="7" destOrd="0" presId="urn:microsoft.com/office/officeart/2016/7/layout/RepeatingBendingProcessNew"/>
    <dgm:cxn modelId="{D779671B-5D58-4721-89F7-DDACE5964BE9}" type="presParOf" srcId="{2FE5B300-0607-476E-BBAA-BCDC57431610}" destId="{6ABD75A0-74F4-490B-B789-5F07A7D39E12}" srcOrd="0" destOrd="0" presId="urn:microsoft.com/office/officeart/2016/7/layout/RepeatingBendingProcessNew"/>
    <dgm:cxn modelId="{92201EAF-438F-4077-9E8C-33CD9C52BD11}" type="presParOf" srcId="{59E595E0-0A23-4115-9433-17DCF65998F1}" destId="{E8E2CEF5-E031-457D-B452-33B0C019F40C}" srcOrd="8" destOrd="0" presId="urn:microsoft.com/office/officeart/2016/7/layout/RepeatingBendingProcessNew"/>
    <dgm:cxn modelId="{289D34B7-47FE-4F17-9225-F3304F007550}" type="presParOf" srcId="{59E595E0-0A23-4115-9433-17DCF65998F1}" destId="{090DB052-3D83-406E-A940-73D6E5953809}" srcOrd="9" destOrd="0" presId="urn:microsoft.com/office/officeart/2016/7/layout/RepeatingBendingProcessNew"/>
    <dgm:cxn modelId="{D39EF2C8-2F88-4BBA-BFC5-9A84305F1A4C}" type="presParOf" srcId="{090DB052-3D83-406E-A940-73D6E5953809}" destId="{18F1DE8E-988B-4554-B34C-5DB1CA1B73BA}" srcOrd="0" destOrd="0" presId="urn:microsoft.com/office/officeart/2016/7/layout/RepeatingBendingProcessNew"/>
    <dgm:cxn modelId="{3C8D30FD-CE68-4A07-95AC-A20BF8F633CE}" type="presParOf" srcId="{59E595E0-0A23-4115-9433-17DCF65998F1}" destId="{9184A432-E1E8-4C4C-873A-6B630EBD821F}" srcOrd="10" destOrd="0" presId="urn:microsoft.com/office/officeart/2016/7/layout/RepeatingBendingProcessNew"/>
    <dgm:cxn modelId="{E85221FD-E6D9-40FC-B39F-82BD1C6DBD3C}" type="presParOf" srcId="{59E595E0-0A23-4115-9433-17DCF65998F1}" destId="{D7BA0513-FB31-45FD-8DD1-0D86A9A857E7}" srcOrd="11" destOrd="0" presId="urn:microsoft.com/office/officeart/2016/7/layout/RepeatingBendingProcessNew"/>
    <dgm:cxn modelId="{CC50A529-BC4D-41C7-9D7C-C804A4EFED79}" type="presParOf" srcId="{D7BA0513-FB31-45FD-8DD1-0D86A9A857E7}" destId="{C29EBEFA-5672-45B3-B8F1-F1D400CB8589}" srcOrd="0" destOrd="0" presId="urn:microsoft.com/office/officeart/2016/7/layout/RepeatingBendingProcessNew"/>
    <dgm:cxn modelId="{74B803BB-9756-48EA-97CA-35F2F7E581C4}" type="presParOf" srcId="{59E595E0-0A23-4115-9433-17DCF65998F1}" destId="{E820AC2D-497A-4761-91D5-905713095D2C}" srcOrd="12" destOrd="0" presId="urn:microsoft.com/office/officeart/2016/7/layout/RepeatingBendingProcessNew"/>
    <dgm:cxn modelId="{96335C85-FDBD-4E53-AA3A-B5C28E46576E}" type="presParOf" srcId="{59E595E0-0A23-4115-9433-17DCF65998F1}" destId="{03A75351-FD1D-4EFC-AEB0-958DB6FA5F78}" srcOrd="13" destOrd="0" presId="urn:microsoft.com/office/officeart/2016/7/layout/RepeatingBendingProcessNew"/>
    <dgm:cxn modelId="{D2C6F849-2237-4A39-B7D6-07C64DDB7B6E}" type="presParOf" srcId="{03A75351-FD1D-4EFC-AEB0-958DB6FA5F78}" destId="{A585E242-4BB9-4BA2-8EC4-2BCCE920137E}" srcOrd="0" destOrd="0" presId="urn:microsoft.com/office/officeart/2016/7/layout/RepeatingBendingProcessNew"/>
    <dgm:cxn modelId="{CE62610D-7D70-4B28-96FC-6C69FB4D9C18}" type="presParOf" srcId="{59E595E0-0A23-4115-9433-17DCF65998F1}" destId="{6FEBBAB4-6B71-4113-9F27-0AB3552B2558}"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6C23BF-E2C9-4375-8795-0AEB7A1A86D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50AC53-BD19-40B6-BA86-6EBC694F7D18}">
      <dgm:prSet/>
      <dgm:spPr/>
      <dgm:t>
        <a:bodyPr/>
        <a:lstStyle/>
        <a:p>
          <a:r>
            <a:rPr lang="tr-TR" b="0" i="0" dirty="0">
              <a:latin typeface="Times New Roman" panose="02020603050405020304" pitchFamily="18" charset="0"/>
              <a:cs typeface="Times New Roman" panose="02020603050405020304" pitchFamily="18" charset="0"/>
            </a:rPr>
            <a:t>Optimum K değerini seçmek, K-</a:t>
          </a:r>
          <a:r>
            <a:rPr lang="tr-TR" b="0" i="0" dirty="0" err="1">
              <a:latin typeface="Times New Roman" panose="02020603050405020304" pitchFamily="18" charset="0"/>
              <a:cs typeface="Times New Roman" panose="02020603050405020304" pitchFamily="18" charset="0"/>
            </a:rPr>
            <a:t>Nearest</a:t>
          </a:r>
          <a:r>
            <a:rPr lang="tr-TR" b="0" i="0" dirty="0">
              <a:latin typeface="Times New Roman" panose="02020603050405020304" pitchFamily="18" charset="0"/>
              <a:cs typeface="Times New Roman" panose="02020603050405020304" pitchFamily="18" charset="0"/>
            </a:rPr>
            <a:t> </a:t>
          </a:r>
          <a:r>
            <a:rPr lang="tr-TR" b="0" i="0" dirty="0" err="1">
              <a:latin typeface="Times New Roman" panose="02020603050405020304" pitchFamily="18" charset="0"/>
              <a:cs typeface="Times New Roman" panose="02020603050405020304" pitchFamily="18" charset="0"/>
            </a:rPr>
            <a:t>Neighbors</a:t>
          </a:r>
          <a:r>
            <a:rPr lang="tr-TR" b="0" i="0" dirty="0">
              <a:latin typeface="Times New Roman" panose="02020603050405020304" pitchFamily="18" charset="0"/>
              <a:cs typeface="Times New Roman" panose="02020603050405020304" pitchFamily="18" charset="0"/>
            </a:rPr>
            <a:t> (KNN) algoritmasının performansı için kritik öneme sahiptir. Doğru K değeri, modelin başarılı bir şekilde sınıflandırma veya regresyon yapmasını sağlar.</a:t>
          </a:r>
          <a:endParaRPr lang="en-US" dirty="0">
            <a:latin typeface="Times New Roman" panose="02020603050405020304" pitchFamily="18" charset="0"/>
            <a:cs typeface="Times New Roman" panose="02020603050405020304" pitchFamily="18" charset="0"/>
          </a:endParaRPr>
        </a:p>
      </dgm:t>
    </dgm:pt>
    <dgm:pt modelId="{C562C68B-F7F4-42A4-81F6-FB39F3E1906A}" type="parTrans" cxnId="{FD23A9CF-176D-464B-941F-95DE8EBF7945}">
      <dgm:prSet/>
      <dgm:spPr/>
      <dgm:t>
        <a:bodyPr/>
        <a:lstStyle/>
        <a:p>
          <a:endParaRPr lang="en-US"/>
        </a:p>
      </dgm:t>
    </dgm:pt>
    <dgm:pt modelId="{F975ABB5-987D-4377-BDE4-44003CC9AAB2}" type="sibTrans" cxnId="{FD23A9CF-176D-464B-941F-95DE8EBF7945}">
      <dgm:prSet/>
      <dgm:spPr/>
      <dgm:t>
        <a:bodyPr/>
        <a:lstStyle/>
        <a:p>
          <a:endParaRPr lang="en-US"/>
        </a:p>
      </dgm:t>
    </dgm:pt>
    <dgm:pt modelId="{CCFB7D9C-B934-4E61-BECD-CCABC98F7E11}">
      <dgm:prSet/>
      <dgm:spPr/>
      <dgm:t>
        <a:bodyPr/>
        <a:lstStyle/>
        <a:p>
          <a:r>
            <a:rPr lang="tr-TR" b="1" i="0" dirty="0">
              <a:latin typeface="Times New Roman" panose="02020603050405020304" pitchFamily="18" charset="0"/>
              <a:cs typeface="Times New Roman" panose="02020603050405020304" pitchFamily="18" charset="0"/>
            </a:rPr>
            <a:t>K Değeri Çok Küçükse:</a:t>
          </a:r>
          <a:r>
            <a:rPr lang="tr-TR" b="0" i="0" dirty="0">
              <a:latin typeface="Times New Roman" panose="02020603050405020304" pitchFamily="18" charset="0"/>
              <a:cs typeface="Times New Roman" panose="02020603050405020304" pitchFamily="18" charset="0"/>
            </a:rPr>
            <a:t> Eğer K değeri çok küçük seçilirse, model yalnızca birkaç komşuya odaklanacak.</a:t>
          </a:r>
          <a:endParaRPr lang="en-US" dirty="0">
            <a:latin typeface="Times New Roman" panose="02020603050405020304" pitchFamily="18" charset="0"/>
            <a:cs typeface="Times New Roman" panose="02020603050405020304" pitchFamily="18" charset="0"/>
          </a:endParaRPr>
        </a:p>
      </dgm:t>
    </dgm:pt>
    <dgm:pt modelId="{FDB9BF76-3846-4364-8772-9AB426C137F0}" type="parTrans" cxnId="{D831B056-6AFD-418B-8E1A-1C96B1FF54A7}">
      <dgm:prSet/>
      <dgm:spPr/>
      <dgm:t>
        <a:bodyPr/>
        <a:lstStyle/>
        <a:p>
          <a:endParaRPr lang="en-US"/>
        </a:p>
      </dgm:t>
    </dgm:pt>
    <dgm:pt modelId="{1B7B25B6-397F-4171-A101-1755211E8CE6}" type="sibTrans" cxnId="{D831B056-6AFD-418B-8E1A-1C96B1FF54A7}">
      <dgm:prSet/>
      <dgm:spPr/>
      <dgm:t>
        <a:bodyPr/>
        <a:lstStyle/>
        <a:p>
          <a:endParaRPr lang="en-US"/>
        </a:p>
      </dgm:t>
    </dgm:pt>
    <dgm:pt modelId="{9D2D29B8-DBC1-4941-9567-D9A29DF26D71}">
      <dgm:prSet/>
      <dgm:spPr/>
      <dgm:t>
        <a:bodyPr/>
        <a:lstStyle/>
        <a:p>
          <a:r>
            <a:rPr lang="tr-TR" b="1" i="0" dirty="0">
              <a:latin typeface="Times New Roman" panose="02020603050405020304" pitchFamily="18" charset="0"/>
              <a:cs typeface="Times New Roman" panose="02020603050405020304" pitchFamily="18" charset="0"/>
            </a:rPr>
            <a:t>K Değeri Çok Büyükse:</a:t>
          </a:r>
          <a:r>
            <a:rPr lang="tr-TR" b="0" i="0" dirty="0">
              <a:latin typeface="Times New Roman" panose="02020603050405020304" pitchFamily="18" charset="0"/>
              <a:cs typeface="Times New Roman" panose="02020603050405020304" pitchFamily="18" charset="0"/>
            </a:rPr>
            <a:t> Eğer K değeri çok büyük seçilirse, modelin öğrenme kapasitesi düşer ve daha geniş bir alanda komşuları dikkate alır.</a:t>
          </a:r>
          <a:endParaRPr lang="en-US" dirty="0">
            <a:latin typeface="Times New Roman" panose="02020603050405020304" pitchFamily="18" charset="0"/>
            <a:cs typeface="Times New Roman" panose="02020603050405020304" pitchFamily="18" charset="0"/>
          </a:endParaRPr>
        </a:p>
      </dgm:t>
    </dgm:pt>
    <dgm:pt modelId="{3D11BC5A-A508-47B1-A214-F0AEEFA4CD03}" type="parTrans" cxnId="{B646AFBA-80FF-4298-AE62-F07D987FF286}">
      <dgm:prSet/>
      <dgm:spPr/>
      <dgm:t>
        <a:bodyPr/>
        <a:lstStyle/>
        <a:p>
          <a:endParaRPr lang="en-US"/>
        </a:p>
      </dgm:t>
    </dgm:pt>
    <dgm:pt modelId="{B62D29DB-F36D-4C79-B811-E3D4FD5BF535}" type="sibTrans" cxnId="{B646AFBA-80FF-4298-AE62-F07D987FF286}">
      <dgm:prSet/>
      <dgm:spPr/>
      <dgm:t>
        <a:bodyPr/>
        <a:lstStyle/>
        <a:p>
          <a:endParaRPr lang="en-US"/>
        </a:p>
      </dgm:t>
    </dgm:pt>
    <dgm:pt modelId="{A171590D-7A5F-4611-989B-D47123D74583}" type="pres">
      <dgm:prSet presAssocID="{016C23BF-E2C9-4375-8795-0AEB7A1A86DA}" presName="vert0" presStyleCnt="0">
        <dgm:presLayoutVars>
          <dgm:dir/>
          <dgm:animOne val="branch"/>
          <dgm:animLvl val="lvl"/>
        </dgm:presLayoutVars>
      </dgm:prSet>
      <dgm:spPr/>
    </dgm:pt>
    <dgm:pt modelId="{7D43C2D9-2D6E-44BD-AF29-80D5C43F1F0C}" type="pres">
      <dgm:prSet presAssocID="{5F50AC53-BD19-40B6-BA86-6EBC694F7D18}" presName="thickLine" presStyleLbl="alignNode1" presStyleIdx="0" presStyleCnt="3"/>
      <dgm:spPr/>
    </dgm:pt>
    <dgm:pt modelId="{338FB5E9-5A5A-4A45-8DF8-5D0505365558}" type="pres">
      <dgm:prSet presAssocID="{5F50AC53-BD19-40B6-BA86-6EBC694F7D18}" presName="horz1" presStyleCnt="0"/>
      <dgm:spPr/>
    </dgm:pt>
    <dgm:pt modelId="{3FB3A618-AE0E-41A9-9654-CC463E2EB0D5}" type="pres">
      <dgm:prSet presAssocID="{5F50AC53-BD19-40B6-BA86-6EBC694F7D18}" presName="tx1" presStyleLbl="revTx" presStyleIdx="0" presStyleCnt="3"/>
      <dgm:spPr/>
    </dgm:pt>
    <dgm:pt modelId="{F86EA72F-655C-41A1-9CA6-81EAAA6A20A9}" type="pres">
      <dgm:prSet presAssocID="{5F50AC53-BD19-40B6-BA86-6EBC694F7D18}" presName="vert1" presStyleCnt="0"/>
      <dgm:spPr/>
    </dgm:pt>
    <dgm:pt modelId="{7012BB72-019C-47D3-9856-E03443A60698}" type="pres">
      <dgm:prSet presAssocID="{CCFB7D9C-B934-4E61-BECD-CCABC98F7E11}" presName="thickLine" presStyleLbl="alignNode1" presStyleIdx="1" presStyleCnt="3"/>
      <dgm:spPr/>
    </dgm:pt>
    <dgm:pt modelId="{B385E8E9-864A-410F-BD2B-B41415A89E9B}" type="pres">
      <dgm:prSet presAssocID="{CCFB7D9C-B934-4E61-BECD-CCABC98F7E11}" presName="horz1" presStyleCnt="0"/>
      <dgm:spPr/>
    </dgm:pt>
    <dgm:pt modelId="{5431768B-33CF-466C-91E8-E1D53FE5562B}" type="pres">
      <dgm:prSet presAssocID="{CCFB7D9C-B934-4E61-BECD-CCABC98F7E11}" presName="tx1" presStyleLbl="revTx" presStyleIdx="1" presStyleCnt="3"/>
      <dgm:spPr/>
    </dgm:pt>
    <dgm:pt modelId="{182DFC40-BC72-4549-8A20-3177F5DBBC4F}" type="pres">
      <dgm:prSet presAssocID="{CCFB7D9C-B934-4E61-BECD-CCABC98F7E11}" presName="vert1" presStyleCnt="0"/>
      <dgm:spPr/>
    </dgm:pt>
    <dgm:pt modelId="{4795B9A3-32C3-4C85-B8D8-E63AB9F6DD28}" type="pres">
      <dgm:prSet presAssocID="{9D2D29B8-DBC1-4941-9567-D9A29DF26D71}" presName="thickLine" presStyleLbl="alignNode1" presStyleIdx="2" presStyleCnt="3"/>
      <dgm:spPr/>
    </dgm:pt>
    <dgm:pt modelId="{1E6AC245-14BE-4D69-9ADF-D0678EC815F8}" type="pres">
      <dgm:prSet presAssocID="{9D2D29B8-DBC1-4941-9567-D9A29DF26D71}" presName="horz1" presStyleCnt="0"/>
      <dgm:spPr/>
    </dgm:pt>
    <dgm:pt modelId="{9818B5AE-F75A-415F-BC2E-93576AA5A165}" type="pres">
      <dgm:prSet presAssocID="{9D2D29B8-DBC1-4941-9567-D9A29DF26D71}" presName="tx1" presStyleLbl="revTx" presStyleIdx="2" presStyleCnt="3"/>
      <dgm:spPr/>
    </dgm:pt>
    <dgm:pt modelId="{FEECE855-AF04-4A28-A96B-B9F62BE9E6D7}" type="pres">
      <dgm:prSet presAssocID="{9D2D29B8-DBC1-4941-9567-D9A29DF26D71}" presName="vert1" presStyleCnt="0"/>
      <dgm:spPr/>
    </dgm:pt>
  </dgm:ptLst>
  <dgm:cxnLst>
    <dgm:cxn modelId="{100F262E-3AEF-4E69-97E9-2F433B3A7D48}" type="presOf" srcId="{016C23BF-E2C9-4375-8795-0AEB7A1A86DA}" destId="{A171590D-7A5F-4611-989B-D47123D74583}" srcOrd="0" destOrd="0" presId="urn:microsoft.com/office/officeart/2008/layout/LinedList"/>
    <dgm:cxn modelId="{D831B056-6AFD-418B-8E1A-1C96B1FF54A7}" srcId="{016C23BF-E2C9-4375-8795-0AEB7A1A86DA}" destId="{CCFB7D9C-B934-4E61-BECD-CCABC98F7E11}" srcOrd="1" destOrd="0" parTransId="{FDB9BF76-3846-4364-8772-9AB426C137F0}" sibTransId="{1B7B25B6-397F-4171-A101-1755211E8CE6}"/>
    <dgm:cxn modelId="{107D8479-2791-4C2E-A8AF-2123B04FD993}" type="presOf" srcId="{CCFB7D9C-B934-4E61-BECD-CCABC98F7E11}" destId="{5431768B-33CF-466C-91E8-E1D53FE5562B}" srcOrd="0" destOrd="0" presId="urn:microsoft.com/office/officeart/2008/layout/LinedList"/>
    <dgm:cxn modelId="{8570EA81-0629-4E9A-85B3-D6157AF6C370}" type="presOf" srcId="{9D2D29B8-DBC1-4941-9567-D9A29DF26D71}" destId="{9818B5AE-F75A-415F-BC2E-93576AA5A165}" srcOrd="0" destOrd="0" presId="urn:microsoft.com/office/officeart/2008/layout/LinedList"/>
    <dgm:cxn modelId="{B646AFBA-80FF-4298-AE62-F07D987FF286}" srcId="{016C23BF-E2C9-4375-8795-0AEB7A1A86DA}" destId="{9D2D29B8-DBC1-4941-9567-D9A29DF26D71}" srcOrd="2" destOrd="0" parTransId="{3D11BC5A-A508-47B1-A214-F0AEEFA4CD03}" sibTransId="{B62D29DB-F36D-4C79-B811-E3D4FD5BF535}"/>
    <dgm:cxn modelId="{FD23A9CF-176D-464B-941F-95DE8EBF7945}" srcId="{016C23BF-E2C9-4375-8795-0AEB7A1A86DA}" destId="{5F50AC53-BD19-40B6-BA86-6EBC694F7D18}" srcOrd="0" destOrd="0" parTransId="{C562C68B-F7F4-42A4-81F6-FB39F3E1906A}" sibTransId="{F975ABB5-987D-4377-BDE4-44003CC9AAB2}"/>
    <dgm:cxn modelId="{1ACB7DD7-72A3-471F-97B2-ED97970ED618}" type="presOf" srcId="{5F50AC53-BD19-40B6-BA86-6EBC694F7D18}" destId="{3FB3A618-AE0E-41A9-9654-CC463E2EB0D5}" srcOrd="0" destOrd="0" presId="urn:microsoft.com/office/officeart/2008/layout/LinedList"/>
    <dgm:cxn modelId="{E2E1AC6F-1F8B-438A-B630-98DFEFD35E26}" type="presParOf" srcId="{A171590D-7A5F-4611-989B-D47123D74583}" destId="{7D43C2D9-2D6E-44BD-AF29-80D5C43F1F0C}" srcOrd="0" destOrd="0" presId="urn:microsoft.com/office/officeart/2008/layout/LinedList"/>
    <dgm:cxn modelId="{FB2EB98E-FBFE-4740-BF00-0B48523B4D4E}" type="presParOf" srcId="{A171590D-7A5F-4611-989B-D47123D74583}" destId="{338FB5E9-5A5A-4A45-8DF8-5D0505365558}" srcOrd="1" destOrd="0" presId="urn:microsoft.com/office/officeart/2008/layout/LinedList"/>
    <dgm:cxn modelId="{4D93CDEF-52D6-43DD-8972-2FCB9522620B}" type="presParOf" srcId="{338FB5E9-5A5A-4A45-8DF8-5D0505365558}" destId="{3FB3A618-AE0E-41A9-9654-CC463E2EB0D5}" srcOrd="0" destOrd="0" presId="urn:microsoft.com/office/officeart/2008/layout/LinedList"/>
    <dgm:cxn modelId="{D311BD6F-AE63-4420-9A7A-155638AB378A}" type="presParOf" srcId="{338FB5E9-5A5A-4A45-8DF8-5D0505365558}" destId="{F86EA72F-655C-41A1-9CA6-81EAAA6A20A9}" srcOrd="1" destOrd="0" presId="urn:microsoft.com/office/officeart/2008/layout/LinedList"/>
    <dgm:cxn modelId="{35A7EE7F-E035-44F4-B1D3-EF4759A38A8B}" type="presParOf" srcId="{A171590D-7A5F-4611-989B-D47123D74583}" destId="{7012BB72-019C-47D3-9856-E03443A60698}" srcOrd="2" destOrd="0" presId="urn:microsoft.com/office/officeart/2008/layout/LinedList"/>
    <dgm:cxn modelId="{8380552F-2039-4FC9-9436-2CE5450CDE21}" type="presParOf" srcId="{A171590D-7A5F-4611-989B-D47123D74583}" destId="{B385E8E9-864A-410F-BD2B-B41415A89E9B}" srcOrd="3" destOrd="0" presId="urn:microsoft.com/office/officeart/2008/layout/LinedList"/>
    <dgm:cxn modelId="{B4C8640B-EDFA-4E49-9880-A56DD203B0A1}" type="presParOf" srcId="{B385E8E9-864A-410F-BD2B-B41415A89E9B}" destId="{5431768B-33CF-466C-91E8-E1D53FE5562B}" srcOrd="0" destOrd="0" presId="urn:microsoft.com/office/officeart/2008/layout/LinedList"/>
    <dgm:cxn modelId="{47963578-B042-4B56-AC39-6232B30F22E0}" type="presParOf" srcId="{B385E8E9-864A-410F-BD2B-B41415A89E9B}" destId="{182DFC40-BC72-4549-8A20-3177F5DBBC4F}" srcOrd="1" destOrd="0" presId="urn:microsoft.com/office/officeart/2008/layout/LinedList"/>
    <dgm:cxn modelId="{9AED2D6B-881F-46D7-A146-418020F209A9}" type="presParOf" srcId="{A171590D-7A5F-4611-989B-D47123D74583}" destId="{4795B9A3-32C3-4C85-B8D8-E63AB9F6DD28}" srcOrd="4" destOrd="0" presId="urn:microsoft.com/office/officeart/2008/layout/LinedList"/>
    <dgm:cxn modelId="{76DBEF7F-DE86-49B3-A50A-B3D6AB267F73}" type="presParOf" srcId="{A171590D-7A5F-4611-989B-D47123D74583}" destId="{1E6AC245-14BE-4D69-9ADF-D0678EC815F8}" srcOrd="5" destOrd="0" presId="urn:microsoft.com/office/officeart/2008/layout/LinedList"/>
    <dgm:cxn modelId="{0227B889-2AD0-441D-A4FA-3FF08B9C6C1A}" type="presParOf" srcId="{1E6AC245-14BE-4D69-9ADF-D0678EC815F8}" destId="{9818B5AE-F75A-415F-BC2E-93576AA5A165}" srcOrd="0" destOrd="0" presId="urn:microsoft.com/office/officeart/2008/layout/LinedList"/>
    <dgm:cxn modelId="{16799F57-BAEE-42DD-BD85-ECCB37409C1F}" type="presParOf" srcId="{1E6AC245-14BE-4D69-9ADF-D0678EC815F8}" destId="{FEECE855-AF04-4A28-A96B-B9F62BE9E6D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627C61-EB3E-4B23-AB1D-AAC535D48638}"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87EC9ED9-1196-4DB4-8D3C-70AD0E388AD6}">
      <dgm:prSet/>
      <dgm:spPr/>
      <dgm:t>
        <a:bodyPr/>
        <a:lstStyle/>
        <a:p>
          <a:r>
            <a:rPr lang="tr-TR"/>
            <a:t>K-Means</a:t>
          </a:r>
          <a:endParaRPr lang="en-US"/>
        </a:p>
      </dgm:t>
    </dgm:pt>
    <dgm:pt modelId="{05AB64CE-D229-4D47-8EF8-5202CD7E9A4A}" type="parTrans" cxnId="{D69682B1-D541-4BCB-A89B-0E527988A725}">
      <dgm:prSet/>
      <dgm:spPr/>
      <dgm:t>
        <a:bodyPr/>
        <a:lstStyle/>
        <a:p>
          <a:endParaRPr lang="en-US"/>
        </a:p>
      </dgm:t>
    </dgm:pt>
    <dgm:pt modelId="{440B1297-45F8-4C51-8BDD-C9C7985D1DCD}" type="sibTrans" cxnId="{D69682B1-D541-4BCB-A89B-0E527988A725}">
      <dgm:prSet/>
      <dgm:spPr/>
      <dgm:t>
        <a:bodyPr/>
        <a:lstStyle/>
        <a:p>
          <a:endParaRPr lang="en-US"/>
        </a:p>
      </dgm:t>
    </dgm:pt>
    <dgm:pt modelId="{CAE59EAD-C7F0-421C-B9F3-02356930C87C}">
      <dgm:prSet/>
      <dgm:spPr/>
      <dgm:t>
        <a:bodyPr/>
        <a:lstStyle/>
        <a:p>
          <a:r>
            <a:rPr lang="tr-TR"/>
            <a:t>DBSCAN</a:t>
          </a:r>
          <a:endParaRPr lang="en-US"/>
        </a:p>
      </dgm:t>
    </dgm:pt>
    <dgm:pt modelId="{364A2B3A-EDC7-4B34-95AD-0F20C9A62DE1}" type="parTrans" cxnId="{956D269D-50A8-4BB6-8B0B-5546A922A5BC}">
      <dgm:prSet/>
      <dgm:spPr/>
      <dgm:t>
        <a:bodyPr/>
        <a:lstStyle/>
        <a:p>
          <a:endParaRPr lang="en-US"/>
        </a:p>
      </dgm:t>
    </dgm:pt>
    <dgm:pt modelId="{8418CC06-6455-405B-9ED2-EDCDF932C0BC}" type="sibTrans" cxnId="{956D269D-50A8-4BB6-8B0B-5546A922A5BC}">
      <dgm:prSet/>
      <dgm:spPr/>
      <dgm:t>
        <a:bodyPr/>
        <a:lstStyle/>
        <a:p>
          <a:endParaRPr lang="en-US"/>
        </a:p>
      </dgm:t>
    </dgm:pt>
    <dgm:pt modelId="{E664E1FA-FDA7-4633-B26B-454E79902738}">
      <dgm:prSet/>
      <dgm:spPr/>
      <dgm:t>
        <a:bodyPr/>
        <a:lstStyle/>
        <a:p>
          <a:r>
            <a:rPr lang="tr-TR"/>
            <a:t>Boyut Azaltma (PCA)</a:t>
          </a:r>
          <a:endParaRPr lang="en-US"/>
        </a:p>
      </dgm:t>
    </dgm:pt>
    <dgm:pt modelId="{1C1F515A-4F18-43D3-8565-428AA2FDFFF7}" type="parTrans" cxnId="{76684CA2-EBDA-4A87-B74C-354991D41B8A}">
      <dgm:prSet/>
      <dgm:spPr/>
      <dgm:t>
        <a:bodyPr/>
        <a:lstStyle/>
        <a:p>
          <a:endParaRPr lang="en-US"/>
        </a:p>
      </dgm:t>
    </dgm:pt>
    <dgm:pt modelId="{8D67CBE0-5756-4BFB-B9D7-B17CFCBFEB88}" type="sibTrans" cxnId="{76684CA2-EBDA-4A87-B74C-354991D41B8A}">
      <dgm:prSet/>
      <dgm:spPr/>
      <dgm:t>
        <a:bodyPr/>
        <a:lstStyle/>
        <a:p>
          <a:endParaRPr lang="en-US"/>
        </a:p>
      </dgm:t>
    </dgm:pt>
    <dgm:pt modelId="{7CA7DA68-7143-460E-B4A8-164276CE0053}">
      <dgm:prSet/>
      <dgm:spPr/>
      <dgm:t>
        <a:bodyPr/>
        <a:lstStyle/>
        <a:p>
          <a:r>
            <a:rPr lang="tr-TR"/>
            <a:t>T-SNE</a:t>
          </a:r>
          <a:endParaRPr lang="en-US"/>
        </a:p>
      </dgm:t>
    </dgm:pt>
    <dgm:pt modelId="{089CE013-E220-4423-9EAF-8EE172483013}" type="parTrans" cxnId="{1286B3E5-8473-4C2F-9184-E30E3F5A550E}">
      <dgm:prSet/>
      <dgm:spPr/>
      <dgm:t>
        <a:bodyPr/>
        <a:lstStyle/>
        <a:p>
          <a:endParaRPr lang="en-US"/>
        </a:p>
      </dgm:t>
    </dgm:pt>
    <dgm:pt modelId="{C8425FF5-F505-4783-A9EC-E168CD067EF1}" type="sibTrans" cxnId="{1286B3E5-8473-4C2F-9184-E30E3F5A550E}">
      <dgm:prSet/>
      <dgm:spPr/>
      <dgm:t>
        <a:bodyPr/>
        <a:lstStyle/>
        <a:p>
          <a:endParaRPr lang="en-US"/>
        </a:p>
      </dgm:t>
    </dgm:pt>
    <dgm:pt modelId="{54CCD79C-F4A8-415A-9E93-DA1BF291B156}" type="pres">
      <dgm:prSet presAssocID="{56627C61-EB3E-4B23-AB1D-AAC535D48638}" presName="outerComposite" presStyleCnt="0">
        <dgm:presLayoutVars>
          <dgm:chMax val="5"/>
          <dgm:dir/>
          <dgm:resizeHandles val="exact"/>
        </dgm:presLayoutVars>
      </dgm:prSet>
      <dgm:spPr/>
    </dgm:pt>
    <dgm:pt modelId="{BFFDB60C-7847-40C0-BFE6-B97837C2CFB7}" type="pres">
      <dgm:prSet presAssocID="{56627C61-EB3E-4B23-AB1D-AAC535D48638}" presName="dummyMaxCanvas" presStyleCnt="0">
        <dgm:presLayoutVars/>
      </dgm:prSet>
      <dgm:spPr/>
    </dgm:pt>
    <dgm:pt modelId="{B036D478-6319-44F1-9C1A-DF7AAF87939F}" type="pres">
      <dgm:prSet presAssocID="{56627C61-EB3E-4B23-AB1D-AAC535D48638}" presName="FourNodes_1" presStyleLbl="node1" presStyleIdx="0" presStyleCnt="4">
        <dgm:presLayoutVars>
          <dgm:bulletEnabled val="1"/>
        </dgm:presLayoutVars>
      </dgm:prSet>
      <dgm:spPr/>
    </dgm:pt>
    <dgm:pt modelId="{00B51303-48BC-4FC1-9B02-569469DF8B3F}" type="pres">
      <dgm:prSet presAssocID="{56627C61-EB3E-4B23-AB1D-AAC535D48638}" presName="FourNodes_2" presStyleLbl="node1" presStyleIdx="1" presStyleCnt="4">
        <dgm:presLayoutVars>
          <dgm:bulletEnabled val="1"/>
        </dgm:presLayoutVars>
      </dgm:prSet>
      <dgm:spPr/>
    </dgm:pt>
    <dgm:pt modelId="{8E73EC48-1989-4993-A8A7-4E6FBD332CC7}" type="pres">
      <dgm:prSet presAssocID="{56627C61-EB3E-4B23-AB1D-AAC535D48638}" presName="FourNodes_3" presStyleLbl="node1" presStyleIdx="2" presStyleCnt="4">
        <dgm:presLayoutVars>
          <dgm:bulletEnabled val="1"/>
        </dgm:presLayoutVars>
      </dgm:prSet>
      <dgm:spPr/>
    </dgm:pt>
    <dgm:pt modelId="{CEC5145A-9811-456A-8AD3-36D3AB147186}" type="pres">
      <dgm:prSet presAssocID="{56627C61-EB3E-4B23-AB1D-AAC535D48638}" presName="FourNodes_4" presStyleLbl="node1" presStyleIdx="3" presStyleCnt="4">
        <dgm:presLayoutVars>
          <dgm:bulletEnabled val="1"/>
        </dgm:presLayoutVars>
      </dgm:prSet>
      <dgm:spPr/>
    </dgm:pt>
    <dgm:pt modelId="{B44A9412-A5F2-48FD-AF7D-07A4DBD1C53C}" type="pres">
      <dgm:prSet presAssocID="{56627C61-EB3E-4B23-AB1D-AAC535D48638}" presName="FourConn_1-2" presStyleLbl="fgAccFollowNode1" presStyleIdx="0" presStyleCnt="3">
        <dgm:presLayoutVars>
          <dgm:bulletEnabled val="1"/>
        </dgm:presLayoutVars>
      </dgm:prSet>
      <dgm:spPr/>
    </dgm:pt>
    <dgm:pt modelId="{696D1C8B-7763-4DEA-B2DF-317F2EFB87EA}" type="pres">
      <dgm:prSet presAssocID="{56627C61-EB3E-4B23-AB1D-AAC535D48638}" presName="FourConn_2-3" presStyleLbl="fgAccFollowNode1" presStyleIdx="1" presStyleCnt="3">
        <dgm:presLayoutVars>
          <dgm:bulletEnabled val="1"/>
        </dgm:presLayoutVars>
      </dgm:prSet>
      <dgm:spPr/>
    </dgm:pt>
    <dgm:pt modelId="{E6176BEC-E72E-495F-9EB5-5874486691C1}" type="pres">
      <dgm:prSet presAssocID="{56627C61-EB3E-4B23-AB1D-AAC535D48638}" presName="FourConn_3-4" presStyleLbl="fgAccFollowNode1" presStyleIdx="2" presStyleCnt="3">
        <dgm:presLayoutVars>
          <dgm:bulletEnabled val="1"/>
        </dgm:presLayoutVars>
      </dgm:prSet>
      <dgm:spPr/>
    </dgm:pt>
    <dgm:pt modelId="{E5A12DC6-5D65-4199-8C52-CFE6F6B1649F}" type="pres">
      <dgm:prSet presAssocID="{56627C61-EB3E-4B23-AB1D-AAC535D48638}" presName="FourNodes_1_text" presStyleLbl="node1" presStyleIdx="3" presStyleCnt="4">
        <dgm:presLayoutVars>
          <dgm:bulletEnabled val="1"/>
        </dgm:presLayoutVars>
      </dgm:prSet>
      <dgm:spPr/>
    </dgm:pt>
    <dgm:pt modelId="{49ECDCA4-E2B9-4CE6-9F41-28DA431E52E6}" type="pres">
      <dgm:prSet presAssocID="{56627C61-EB3E-4B23-AB1D-AAC535D48638}" presName="FourNodes_2_text" presStyleLbl="node1" presStyleIdx="3" presStyleCnt="4">
        <dgm:presLayoutVars>
          <dgm:bulletEnabled val="1"/>
        </dgm:presLayoutVars>
      </dgm:prSet>
      <dgm:spPr/>
    </dgm:pt>
    <dgm:pt modelId="{FD10D406-97F2-420C-A52C-2248C845F1CB}" type="pres">
      <dgm:prSet presAssocID="{56627C61-EB3E-4B23-AB1D-AAC535D48638}" presName="FourNodes_3_text" presStyleLbl="node1" presStyleIdx="3" presStyleCnt="4">
        <dgm:presLayoutVars>
          <dgm:bulletEnabled val="1"/>
        </dgm:presLayoutVars>
      </dgm:prSet>
      <dgm:spPr/>
    </dgm:pt>
    <dgm:pt modelId="{E0AE9982-3189-40DB-B457-207C6E97AFA3}" type="pres">
      <dgm:prSet presAssocID="{56627C61-EB3E-4B23-AB1D-AAC535D48638}" presName="FourNodes_4_text" presStyleLbl="node1" presStyleIdx="3" presStyleCnt="4">
        <dgm:presLayoutVars>
          <dgm:bulletEnabled val="1"/>
        </dgm:presLayoutVars>
      </dgm:prSet>
      <dgm:spPr/>
    </dgm:pt>
  </dgm:ptLst>
  <dgm:cxnLst>
    <dgm:cxn modelId="{C912F70D-2724-459B-8B14-B5C4A526A3B8}" type="presOf" srcId="{CAE59EAD-C7F0-421C-B9F3-02356930C87C}" destId="{49ECDCA4-E2B9-4CE6-9F41-28DA431E52E6}" srcOrd="1" destOrd="0" presId="urn:microsoft.com/office/officeart/2005/8/layout/vProcess5"/>
    <dgm:cxn modelId="{DAC50333-F7A5-4AEE-BF8A-B3FEF9EB1187}" type="presOf" srcId="{440B1297-45F8-4C51-8BDD-C9C7985D1DCD}" destId="{B44A9412-A5F2-48FD-AF7D-07A4DBD1C53C}" srcOrd="0" destOrd="0" presId="urn:microsoft.com/office/officeart/2005/8/layout/vProcess5"/>
    <dgm:cxn modelId="{8E19A372-7CAA-4D06-9082-04271FA2A46B}" type="presOf" srcId="{56627C61-EB3E-4B23-AB1D-AAC535D48638}" destId="{54CCD79C-F4A8-415A-9E93-DA1BF291B156}" srcOrd="0" destOrd="0" presId="urn:microsoft.com/office/officeart/2005/8/layout/vProcess5"/>
    <dgm:cxn modelId="{7DD15780-A799-475B-BF5B-DFE943B5E6A7}" type="presOf" srcId="{7CA7DA68-7143-460E-B4A8-164276CE0053}" destId="{E0AE9982-3189-40DB-B457-207C6E97AFA3}" srcOrd="1" destOrd="0" presId="urn:microsoft.com/office/officeart/2005/8/layout/vProcess5"/>
    <dgm:cxn modelId="{00841381-489F-4698-A9F0-48E7B2E02A69}" type="presOf" srcId="{8D67CBE0-5756-4BFB-B9D7-B17CFCBFEB88}" destId="{E6176BEC-E72E-495F-9EB5-5874486691C1}" srcOrd="0" destOrd="0" presId="urn:microsoft.com/office/officeart/2005/8/layout/vProcess5"/>
    <dgm:cxn modelId="{956D269D-50A8-4BB6-8B0B-5546A922A5BC}" srcId="{56627C61-EB3E-4B23-AB1D-AAC535D48638}" destId="{CAE59EAD-C7F0-421C-B9F3-02356930C87C}" srcOrd="1" destOrd="0" parTransId="{364A2B3A-EDC7-4B34-95AD-0F20C9A62DE1}" sibTransId="{8418CC06-6455-405B-9ED2-EDCDF932C0BC}"/>
    <dgm:cxn modelId="{76684CA2-EBDA-4A87-B74C-354991D41B8A}" srcId="{56627C61-EB3E-4B23-AB1D-AAC535D48638}" destId="{E664E1FA-FDA7-4633-B26B-454E79902738}" srcOrd="2" destOrd="0" parTransId="{1C1F515A-4F18-43D3-8565-428AA2FDFFF7}" sibTransId="{8D67CBE0-5756-4BFB-B9D7-B17CFCBFEB88}"/>
    <dgm:cxn modelId="{9CAAF8A7-E8F5-4B34-87AB-DB9BBC8355FD}" type="presOf" srcId="{87EC9ED9-1196-4DB4-8D3C-70AD0E388AD6}" destId="{E5A12DC6-5D65-4199-8C52-CFE6F6B1649F}" srcOrd="1" destOrd="0" presId="urn:microsoft.com/office/officeart/2005/8/layout/vProcess5"/>
    <dgm:cxn modelId="{9AA897AF-E75A-49F6-A617-CAA2D67578F8}" type="presOf" srcId="{E664E1FA-FDA7-4633-B26B-454E79902738}" destId="{8E73EC48-1989-4993-A8A7-4E6FBD332CC7}" srcOrd="0" destOrd="0" presId="urn:microsoft.com/office/officeart/2005/8/layout/vProcess5"/>
    <dgm:cxn modelId="{D69682B1-D541-4BCB-A89B-0E527988A725}" srcId="{56627C61-EB3E-4B23-AB1D-AAC535D48638}" destId="{87EC9ED9-1196-4DB4-8D3C-70AD0E388AD6}" srcOrd="0" destOrd="0" parTransId="{05AB64CE-D229-4D47-8EF8-5202CD7E9A4A}" sibTransId="{440B1297-45F8-4C51-8BDD-C9C7985D1DCD}"/>
    <dgm:cxn modelId="{E3365EBB-D6AF-495C-BDC3-4954694FA615}" type="presOf" srcId="{8418CC06-6455-405B-9ED2-EDCDF932C0BC}" destId="{696D1C8B-7763-4DEA-B2DF-317F2EFB87EA}" srcOrd="0" destOrd="0" presId="urn:microsoft.com/office/officeart/2005/8/layout/vProcess5"/>
    <dgm:cxn modelId="{372823D0-831F-4E43-9B19-B66C1CFEE6A0}" type="presOf" srcId="{CAE59EAD-C7F0-421C-B9F3-02356930C87C}" destId="{00B51303-48BC-4FC1-9B02-569469DF8B3F}" srcOrd="0" destOrd="0" presId="urn:microsoft.com/office/officeart/2005/8/layout/vProcess5"/>
    <dgm:cxn modelId="{B1AAFAE1-954D-4567-9B78-7D7C2EADF84A}" type="presOf" srcId="{7CA7DA68-7143-460E-B4A8-164276CE0053}" destId="{CEC5145A-9811-456A-8AD3-36D3AB147186}" srcOrd="0" destOrd="0" presId="urn:microsoft.com/office/officeart/2005/8/layout/vProcess5"/>
    <dgm:cxn modelId="{1286B3E5-8473-4C2F-9184-E30E3F5A550E}" srcId="{56627C61-EB3E-4B23-AB1D-AAC535D48638}" destId="{7CA7DA68-7143-460E-B4A8-164276CE0053}" srcOrd="3" destOrd="0" parTransId="{089CE013-E220-4423-9EAF-8EE172483013}" sibTransId="{C8425FF5-F505-4783-A9EC-E168CD067EF1}"/>
    <dgm:cxn modelId="{3BB58FEA-98DC-4DC3-8BC6-7AF9612B47A3}" type="presOf" srcId="{E664E1FA-FDA7-4633-B26B-454E79902738}" destId="{FD10D406-97F2-420C-A52C-2248C845F1CB}" srcOrd="1" destOrd="0" presId="urn:microsoft.com/office/officeart/2005/8/layout/vProcess5"/>
    <dgm:cxn modelId="{99D401EE-5AFA-4F4F-A067-5814A78F7A60}" type="presOf" srcId="{87EC9ED9-1196-4DB4-8D3C-70AD0E388AD6}" destId="{B036D478-6319-44F1-9C1A-DF7AAF87939F}" srcOrd="0" destOrd="0" presId="urn:microsoft.com/office/officeart/2005/8/layout/vProcess5"/>
    <dgm:cxn modelId="{9BBC8861-9302-426E-B24F-3500AA01B8E5}" type="presParOf" srcId="{54CCD79C-F4A8-415A-9E93-DA1BF291B156}" destId="{BFFDB60C-7847-40C0-BFE6-B97837C2CFB7}" srcOrd="0" destOrd="0" presId="urn:microsoft.com/office/officeart/2005/8/layout/vProcess5"/>
    <dgm:cxn modelId="{9225C71E-777C-49BC-8D1F-3341683CE64D}" type="presParOf" srcId="{54CCD79C-F4A8-415A-9E93-DA1BF291B156}" destId="{B036D478-6319-44F1-9C1A-DF7AAF87939F}" srcOrd="1" destOrd="0" presId="urn:microsoft.com/office/officeart/2005/8/layout/vProcess5"/>
    <dgm:cxn modelId="{EEF7A1B6-3964-44CB-8D80-E4F306CB0D11}" type="presParOf" srcId="{54CCD79C-F4A8-415A-9E93-DA1BF291B156}" destId="{00B51303-48BC-4FC1-9B02-569469DF8B3F}" srcOrd="2" destOrd="0" presId="urn:microsoft.com/office/officeart/2005/8/layout/vProcess5"/>
    <dgm:cxn modelId="{718E8C59-9747-4DE9-95BC-9D7C1B20B6DB}" type="presParOf" srcId="{54CCD79C-F4A8-415A-9E93-DA1BF291B156}" destId="{8E73EC48-1989-4993-A8A7-4E6FBD332CC7}" srcOrd="3" destOrd="0" presId="urn:microsoft.com/office/officeart/2005/8/layout/vProcess5"/>
    <dgm:cxn modelId="{35086C91-72A1-4907-9608-483AC75EC97D}" type="presParOf" srcId="{54CCD79C-F4A8-415A-9E93-DA1BF291B156}" destId="{CEC5145A-9811-456A-8AD3-36D3AB147186}" srcOrd="4" destOrd="0" presId="urn:microsoft.com/office/officeart/2005/8/layout/vProcess5"/>
    <dgm:cxn modelId="{20179DD0-1A48-4EEC-9AA0-CB3358279F68}" type="presParOf" srcId="{54CCD79C-F4A8-415A-9E93-DA1BF291B156}" destId="{B44A9412-A5F2-48FD-AF7D-07A4DBD1C53C}" srcOrd="5" destOrd="0" presId="urn:microsoft.com/office/officeart/2005/8/layout/vProcess5"/>
    <dgm:cxn modelId="{B19E75A0-D315-443B-80CC-AC1A432CAD91}" type="presParOf" srcId="{54CCD79C-F4A8-415A-9E93-DA1BF291B156}" destId="{696D1C8B-7763-4DEA-B2DF-317F2EFB87EA}" srcOrd="6" destOrd="0" presId="urn:microsoft.com/office/officeart/2005/8/layout/vProcess5"/>
    <dgm:cxn modelId="{3806E72E-8260-49D3-A8FA-74A754698905}" type="presParOf" srcId="{54CCD79C-F4A8-415A-9E93-DA1BF291B156}" destId="{E6176BEC-E72E-495F-9EB5-5874486691C1}" srcOrd="7" destOrd="0" presId="urn:microsoft.com/office/officeart/2005/8/layout/vProcess5"/>
    <dgm:cxn modelId="{F80E9082-E6BF-433A-B5AD-DE155559B5AC}" type="presParOf" srcId="{54CCD79C-F4A8-415A-9E93-DA1BF291B156}" destId="{E5A12DC6-5D65-4199-8C52-CFE6F6B1649F}" srcOrd="8" destOrd="0" presId="urn:microsoft.com/office/officeart/2005/8/layout/vProcess5"/>
    <dgm:cxn modelId="{BC97F026-4283-4F25-99B7-3C9F55F928B0}" type="presParOf" srcId="{54CCD79C-F4A8-415A-9E93-DA1BF291B156}" destId="{49ECDCA4-E2B9-4CE6-9F41-28DA431E52E6}" srcOrd="9" destOrd="0" presId="urn:microsoft.com/office/officeart/2005/8/layout/vProcess5"/>
    <dgm:cxn modelId="{4231B6D5-0599-4EC9-A60E-FBCA1B8EFBD0}" type="presParOf" srcId="{54CCD79C-F4A8-415A-9E93-DA1BF291B156}" destId="{FD10D406-97F2-420C-A52C-2248C845F1CB}" srcOrd="10" destOrd="0" presId="urn:microsoft.com/office/officeart/2005/8/layout/vProcess5"/>
    <dgm:cxn modelId="{CFAD3BA6-F45B-4667-887C-C915EC636DC4}" type="presParOf" srcId="{54CCD79C-F4A8-415A-9E93-DA1BF291B156}" destId="{E0AE9982-3189-40DB-B457-207C6E97AFA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B34CEC-2487-4385-AE85-5CA38F2BF108}"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US"/>
        </a:p>
      </dgm:t>
    </dgm:pt>
    <dgm:pt modelId="{D9D05F1B-266B-477B-BE71-44108227FB01}">
      <dgm:prSet custT="1"/>
      <dgm:spPr/>
      <dgm:t>
        <a:bodyPr/>
        <a:lstStyle/>
        <a:p>
          <a:r>
            <a:rPr lang="tr-TR" sz="1600">
              <a:latin typeface="Times New Roman" panose="02020603050405020304" pitchFamily="18" charset="0"/>
              <a:cs typeface="Times New Roman" panose="02020603050405020304" pitchFamily="18" charset="0"/>
            </a:rPr>
            <a:t>Kredi kartı dolandırıcılığı tespiti</a:t>
          </a:r>
          <a:endParaRPr lang="en-US" sz="1600">
            <a:latin typeface="Times New Roman" panose="02020603050405020304" pitchFamily="18" charset="0"/>
            <a:cs typeface="Times New Roman" panose="02020603050405020304" pitchFamily="18" charset="0"/>
          </a:endParaRPr>
        </a:p>
      </dgm:t>
    </dgm:pt>
    <dgm:pt modelId="{5579118B-8E77-49B2-BBFB-A698F057E267}" type="parTrans" cxnId="{A5F02B14-8E34-4906-B274-3B75182F7464}">
      <dgm:prSet/>
      <dgm:spPr/>
      <dgm:t>
        <a:bodyPr/>
        <a:lstStyle/>
        <a:p>
          <a:endParaRPr lang="en-US" sz="1600">
            <a:latin typeface="Times New Roman" panose="02020603050405020304" pitchFamily="18" charset="0"/>
            <a:cs typeface="Times New Roman" panose="02020603050405020304" pitchFamily="18" charset="0"/>
          </a:endParaRPr>
        </a:p>
      </dgm:t>
    </dgm:pt>
    <dgm:pt modelId="{344B9986-31C2-46ED-B86D-7C10781D9B38}" type="sibTrans" cxnId="{A5F02B14-8E34-4906-B274-3B75182F7464}">
      <dgm:prSet/>
      <dgm:spPr/>
      <dgm:t>
        <a:bodyPr/>
        <a:lstStyle/>
        <a:p>
          <a:endParaRPr lang="en-US" sz="1600">
            <a:latin typeface="Times New Roman" panose="02020603050405020304" pitchFamily="18" charset="0"/>
            <a:cs typeface="Times New Roman" panose="02020603050405020304" pitchFamily="18" charset="0"/>
          </a:endParaRPr>
        </a:p>
      </dgm:t>
    </dgm:pt>
    <dgm:pt modelId="{E13CD4E1-C738-494C-914A-DA29ED865283}">
      <dgm:prSet custT="1"/>
      <dgm:spPr/>
      <dgm:t>
        <a:bodyPr/>
        <a:lstStyle/>
        <a:p>
          <a:r>
            <a:rPr lang="tr-TR" sz="1600">
              <a:latin typeface="Times New Roman" panose="02020603050405020304" pitchFamily="18" charset="0"/>
              <a:cs typeface="Times New Roman" panose="02020603050405020304" pitchFamily="18" charset="0"/>
            </a:rPr>
            <a:t>Hisse senedi fiyat tahmini</a:t>
          </a:r>
          <a:endParaRPr lang="en-US" sz="1600">
            <a:latin typeface="Times New Roman" panose="02020603050405020304" pitchFamily="18" charset="0"/>
            <a:cs typeface="Times New Roman" panose="02020603050405020304" pitchFamily="18" charset="0"/>
          </a:endParaRPr>
        </a:p>
      </dgm:t>
    </dgm:pt>
    <dgm:pt modelId="{1ED7BC05-8FFC-4448-9B20-5D597815DCDB}" type="parTrans" cxnId="{D7883BF3-7B66-4698-AA53-DFC5AB994BCC}">
      <dgm:prSet/>
      <dgm:spPr/>
      <dgm:t>
        <a:bodyPr/>
        <a:lstStyle/>
        <a:p>
          <a:endParaRPr lang="en-US" sz="1600">
            <a:latin typeface="Times New Roman" panose="02020603050405020304" pitchFamily="18" charset="0"/>
            <a:cs typeface="Times New Roman" panose="02020603050405020304" pitchFamily="18" charset="0"/>
          </a:endParaRPr>
        </a:p>
      </dgm:t>
    </dgm:pt>
    <dgm:pt modelId="{5A450A6F-6D90-41E4-A254-EF5AF63AF499}" type="sibTrans" cxnId="{D7883BF3-7B66-4698-AA53-DFC5AB994BCC}">
      <dgm:prSet/>
      <dgm:spPr/>
      <dgm:t>
        <a:bodyPr/>
        <a:lstStyle/>
        <a:p>
          <a:endParaRPr lang="en-US" sz="1600">
            <a:latin typeface="Times New Roman" panose="02020603050405020304" pitchFamily="18" charset="0"/>
            <a:cs typeface="Times New Roman" panose="02020603050405020304" pitchFamily="18" charset="0"/>
          </a:endParaRPr>
        </a:p>
      </dgm:t>
    </dgm:pt>
    <dgm:pt modelId="{596A6465-D3FD-4D5F-94C2-1855E891D4CF}">
      <dgm:prSet custT="1"/>
      <dgm:spPr/>
      <dgm:t>
        <a:bodyPr/>
        <a:lstStyle/>
        <a:p>
          <a:r>
            <a:rPr lang="tr-TR" sz="1600">
              <a:latin typeface="Times New Roman" panose="02020603050405020304" pitchFamily="18" charset="0"/>
              <a:cs typeface="Times New Roman" panose="02020603050405020304" pitchFamily="18" charset="0"/>
            </a:rPr>
            <a:t>Kanser teşhisi</a:t>
          </a:r>
          <a:endParaRPr lang="en-US" sz="1600">
            <a:latin typeface="Times New Roman" panose="02020603050405020304" pitchFamily="18" charset="0"/>
            <a:cs typeface="Times New Roman" panose="02020603050405020304" pitchFamily="18" charset="0"/>
          </a:endParaRPr>
        </a:p>
      </dgm:t>
    </dgm:pt>
    <dgm:pt modelId="{B7221546-E6E9-4207-8570-D09CA93BCA5C}" type="parTrans" cxnId="{A0EB38D4-610D-4576-AABF-DF9C2F8178D2}">
      <dgm:prSet/>
      <dgm:spPr/>
      <dgm:t>
        <a:bodyPr/>
        <a:lstStyle/>
        <a:p>
          <a:endParaRPr lang="en-US" sz="1600">
            <a:latin typeface="Times New Roman" panose="02020603050405020304" pitchFamily="18" charset="0"/>
            <a:cs typeface="Times New Roman" panose="02020603050405020304" pitchFamily="18" charset="0"/>
          </a:endParaRPr>
        </a:p>
      </dgm:t>
    </dgm:pt>
    <dgm:pt modelId="{C43656BE-1CA7-4DBF-8FFC-48DCC75C0202}" type="sibTrans" cxnId="{A0EB38D4-610D-4576-AABF-DF9C2F8178D2}">
      <dgm:prSet/>
      <dgm:spPr/>
      <dgm:t>
        <a:bodyPr/>
        <a:lstStyle/>
        <a:p>
          <a:endParaRPr lang="en-US" sz="1600">
            <a:latin typeface="Times New Roman" panose="02020603050405020304" pitchFamily="18" charset="0"/>
            <a:cs typeface="Times New Roman" panose="02020603050405020304" pitchFamily="18" charset="0"/>
          </a:endParaRPr>
        </a:p>
      </dgm:t>
    </dgm:pt>
    <dgm:pt modelId="{446648CA-500D-40FF-BD6E-B90C897C150A}">
      <dgm:prSet custT="1"/>
      <dgm:spPr/>
      <dgm:t>
        <a:bodyPr/>
        <a:lstStyle/>
        <a:p>
          <a:r>
            <a:rPr lang="tr-TR" sz="1600">
              <a:latin typeface="Times New Roman" panose="02020603050405020304" pitchFamily="18" charset="0"/>
              <a:cs typeface="Times New Roman" panose="02020603050405020304" pitchFamily="18" charset="0"/>
            </a:rPr>
            <a:t>Kredi skoru tahmini</a:t>
          </a:r>
          <a:endParaRPr lang="en-US" sz="1600">
            <a:latin typeface="Times New Roman" panose="02020603050405020304" pitchFamily="18" charset="0"/>
            <a:cs typeface="Times New Roman" panose="02020603050405020304" pitchFamily="18" charset="0"/>
          </a:endParaRPr>
        </a:p>
      </dgm:t>
    </dgm:pt>
    <dgm:pt modelId="{90A7277F-87CE-4BA1-8A64-210D98F8F959}" type="parTrans" cxnId="{ADCCBB83-B0EB-4936-AD4A-A6F3EBAE56E5}">
      <dgm:prSet/>
      <dgm:spPr/>
      <dgm:t>
        <a:bodyPr/>
        <a:lstStyle/>
        <a:p>
          <a:endParaRPr lang="en-US" sz="1600">
            <a:latin typeface="Times New Roman" panose="02020603050405020304" pitchFamily="18" charset="0"/>
            <a:cs typeface="Times New Roman" panose="02020603050405020304" pitchFamily="18" charset="0"/>
          </a:endParaRPr>
        </a:p>
      </dgm:t>
    </dgm:pt>
    <dgm:pt modelId="{AC0B31E0-101C-49F5-B3BA-EFD483888298}" type="sibTrans" cxnId="{ADCCBB83-B0EB-4936-AD4A-A6F3EBAE56E5}">
      <dgm:prSet/>
      <dgm:spPr/>
      <dgm:t>
        <a:bodyPr/>
        <a:lstStyle/>
        <a:p>
          <a:endParaRPr lang="en-US" sz="1600">
            <a:latin typeface="Times New Roman" panose="02020603050405020304" pitchFamily="18" charset="0"/>
            <a:cs typeface="Times New Roman" panose="02020603050405020304" pitchFamily="18" charset="0"/>
          </a:endParaRPr>
        </a:p>
      </dgm:t>
    </dgm:pt>
    <dgm:pt modelId="{384F968D-CC94-4A11-BCDA-701E8A256BC0}">
      <dgm:prSet custT="1"/>
      <dgm:spPr/>
      <dgm:t>
        <a:bodyPr/>
        <a:lstStyle/>
        <a:p>
          <a:r>
            <a:rPr lang="tr-TR" sz="1600">
              <a:latin typeface="Times New Roman" panose="02020603050405020304" pitchFamily="18" charset="0"/>
              <a:cs typeface="Times New Roman" panose="02020603050405020304" pitchFamily="18" charset="0"/>
            </a:rPr>
            <a:t>El yazısı tanıma</a:t>
          </a:r>
          <a:endParaRPr lang="en-US" sz="1600">
            <a:latin typeface="Times New Roman" panose="02020603050405020304" pitchFamily="18" charset="0"/>
            <a:cs typeface="Times New Roman" panose="02020603050405020304" pitchFamily="18" charset="0"/>
          </a:endParaRPr>
        </a:p>
      </dgm:t>
    </dgm:pt>
    <dgm:pt modelId="{7E34B108-6564-4FE7-BD5B-3D1D5C44B6D6}" type="parTrans" cxnId="{872311F4-E0DC-4D2E-8718-5380E3A0F126}">
      <dgm:prSet/>
      <dgm:spPr/>
      <dgm:t>
        <a:bodyPr/>
        <a:lstStyle/>
        <a:p>
          <a:endParaRPr lang="en-US" sz="1600">
            <a:latin typeface="Times New Roman" panose="02020603050405020304" pitchFamily="18" charset="0"/>
            <a:cs typeface="Times New Roman" panose="02020603050405020304" pitchFamily="18" charset="0"/>
          </a:endParaRPr>
        </a:p>
      </dgm:t>
    </dgm:pt>
    <dgm:pt modelId="{BC2CB335-C18A-4E7C-AC68-16B85481C5DF}" type="sibTrans" cxnId="{872311F4-E0DC-4D2E-8718-5380E3A0F126}">
      <dgm:prSet/>
      <dgm:spPr/>
      <dgm:t>
        <a:bodyPr/>
        <a:lstStyle/>
        <a:p>
          <a:endParaRPr lang="en-US" sz="1600">
            <a:latin typeface="Times New Roman" panose="02020603050405020304" pitchFamily="18" charset="0"/>
            <a:cs typeface="Times New Roman" panose="02020603050405020304" pitchFamily="18" charset="0"/>
          </a:endParaRPr>
        </a:p>
      </dgm:t>
    </dgm:pt>
    <dgm:pt modelId="{4EADF8B4-5B60-4064-875D-6A33CFE0DDC1}">
      <dgm:prSet custT="1"/>
      <dgm:spPr/>
      <dgm:t>
        <a:bodyPr/>
        <a:lstStyle/>
        <a:p>
          <a:r>
            <a:rPr lang="tr-TR" sz="1600">
              <a:latin typeface="Times New Roman" panose="02020603050405020304" pitchFamily="18" charset="0"/>
              <a:cs typeface="Times New Roman" panose="02020603050405020304" pitchFamily="18" charset="0"/>
            </a:rPr>
            <a:t>Müşteri kayıp tahmini</a:t>
          </a:r>
          <a:endParaRPr lang="en-US" sz="1600">
            <a:latin typeface="Times New Roman" panose="02020603050405020304" pitchFamily="18" charset="0"/>
            <a:cs typeface="Times New Roman" panose="02020603050405020304" pitchFamily="18" charset="0"/>
          </a:endParaRPr>
        </a:p>
      </dgm:t>
    </dgm:pt>
    <dgm:pt modelId="{188D3C3E-D339-4B98-8B72-B9619876CA4C}" type="parTrans" cxnId="{C3F2884D-073E-4970-842C-F1658FAE52B9}">
      <dgm:prSet/>
      <dgm:spPr/>
      <dgm:t>
        <a:bodyPr/>
        <a:lstStyle/>
        <a:p>
          <a:endParaRPr lang="en-US" sz="1600">
            <a:latin typeface="Times New Roman" panose="02020603050405020304" pitchFamily="18" charset="0"/>
            <a:cs typeface="Times New Roman" panose="02020603050405020304" pitchFamily="18" charset="0"/>
          </a:endParaRPr>
        </a:p>
      </dgm:t>
    </dgm:pt>
    <dgm:pt modelId="{6F447055-007E-4232-AADB-B78B4E7C280B}" type="sibTrans" cxnId="{C3F2884D-073E-4970-842C-F1658FAE52B9}">
      <dgm:prSet/>
      <dgm:spPr/>
      <dgm:t>
        <a:bodyPr/>
        <a:lstStyle/>
        <a:p>
          <a:endParaRPr lang="en-US" sz="1600">
            <a:latin typeface="Times New Roman" panose="02020603050405020304" pitchFamily="18" charset="0"/>
            <a:cs typeface="Times New Roman" panose="02020603050405020304" pitchFamily="18" charset="0"/>
          </a:endParaRPr>
        </a:p>
      </dgm:t>
    </dgm:pt>
    <dgm:pt modelId="{F6D875C8-7A56-43FD-8101-589F7282AF75}">
      <dgm:prSet custT="1"/>
      <dgm:spPr/>
      <dgm:t>
        <a:bodyPr/>
        <a:lstStyle/>
        <a:p>
          <a:r>
            <a:rPr lang="tr-TR" sz="1600">
              <a:latin typeface="Times New Roman" panose="02020603050405020304" pitchFamily="18" charset="0"/>
              <a:cs typeface="Times New Roman" panose="02020603050405020304" pitchFamily="18" charset="0"/>
            </a:rPr>
            <a:t>Enerji tüketimi tahmini</a:t>
          </a:r>
          <a:endParaRPr lang="en-US" sz="1600">
            <a:latin typeface="Times New Roman" panose="02020603050405020304" pitchFamily="18" charset="0"/>
            <a:cs typeface="Times New Roman" panose="02020603050405020304" pitchFamily="18" charset="0"/>
          </a:endParaRPr>
        </a:p>
      </dgm:t>
    </dgm:pt>
    <dgm:pt modelId="{5DAB4000-3A78-4C32-AE1A-79FBBDBEF751}" type="parTrans" cxnId="{FC0512AC-8608-46D1-8BC5-12CBBE48105D}">
      <dgm:prSet/>
      <dgm:spPr/>
      <dgm:t>
        <a:bodyPr/>
        <a:lstStyle/>
        <a:p>
          <a:endParaRPr lang="en-US" sz="1600">
            <a:latin typeface="Times New Roman" panose="02020603050405020304" pitchFamily="18" charset="0"/>
            <a:cs typeface="Times New Roman" panose="02020603050405020304" pitchFamily="18" charset="0"/>
          </a:endParaRPr>
        </a:p>
      </dgm:t>
    </dgm:pt>
    <dgm:pt modelId="{E80F36F8-F4A9-4B6A-A41F-F7558B16AD01}" type="sibTrans" cxnId="{FC0512AC-8608-46D1-8BC5-12CBBE48105D}">
      <dgm:prSet/>
      <dgm:spPr/>
      <dgm:t>
        <a:bodyPr/>
        <a:lstStyle/>
        <a:p>
          <a:endParaRPr lang="en-US" sz="1600">
            <a:latin typeface="Times New Roman" panose="02020603050405020304" pitchFamily="18" charset="0"/>
            <a:cs typeface="Times New Roman" panose="02020603050405020304" pitchFamily="18" charset="0"/>
          </a:endParaRPr>
        </a:p>
      </dgm:t>
    </dgm:pt>
    <dgm:pt modelId="{EC45EB37-6993-4CC1-88A4-FDDF89AE5D74}">
      <dgm:prSet custT="1"/>
      <dgm:spPr/>
      <dgm:t>
        <a:bodyPr/>
        <a:lstStyle/>
        <a:p>
          <a:r>
            <a:rPr lang="tr-TR" sz="1600">
              <a:latin typeface="Times New Roman" panose="02020603050405020304" pitchFamily="18" charset="0"/>
              <a:cs typeface="Times New Roman" panose="02020603050405020304" pitchFamily="18" charset="0"/>
            </a:rPr>
            <a:t>Müşteri ödeme riski değerlendirmesi</a:t>
          </a:r>
          <a:endParaRPr lang="en-US" sz="1600">
            <a:latin typeface="Times New Roman" panose="02020603050405020304" pitchFamily="18" charset="0"/>
            <a:cs typeface="Times New Roman" panose="02020603050405020304" pitchFamily="18" charset="0"/>
          </a:endParaRPr>
        </a:p>
      </dgm:t>
    </dgm:pt>
    <dgm:pt modelId="{C8CEF240-98C7-41BA-A9D3-0EFDCCF54DEE}" type="parTrans" cxnId="{166FE0B3-9C30-412B-A89B-9927AFA0A57E}">
      <dgm:prSet/>
      <dgm:spPr/>
      <dgm:t>
        <a:bodyPr/>
        <a:lstStyle/>
        <a:p>
          <a:endParaRPr lang="en-US" sz="1600">
            <a:latin typeface="Times New Roman" panose="02020603050405020304" pitchFamily="18" charset="0"/>
            <a:cs typeface="Times New Roman" panose="02020603050405020304" pitchFamily="18" charset="0"/>
          </a:endParaRPr>
        </a:p>
      </dgm:t>
    </dgm:pt>
    <dgm:pt modelId="{5CAB28BD-F0D5-449E-B70A-1379F22D8BC9}" type="sibTrans" cxnId="{166FE0B3-9C30-412B-A89B-9927AFA0A57E}">
      <dgm:prSet/>
      <dgm:spPr/>
      <dgm:t>
        <a:bodyPr/>
        <a:lstStyle/>
        <a:p>
          <a:endParaRPr lang="en-US" sz="1600">
            <a:latin typeface="Times New Roman" panose="02020603050405020304" pitchFamily="18" charset="0"/>
            <a:cs typeface="Times New Roman" panose="02020603050405020304" pitchFamily="18" charset="0"/>
          </a:endParaRPr>
        </a:p>
      </dgm:t>
    </dgm:pt>
    <dgm:pt modelId="{E43A5230-E5F3-4B89-89EE-F60699F7476C}">
      <dgm:prSet custT="1"/>
      <dgm:spPr/>
      <dgm:t>
        <a:bodyPr/>
        <a:lstStyle/>
        <a:p>
          <a:r>
            <a:rPr lang="tr-TR" sz="1600">
              <a:latin typeface="Times New Roman" panose="02020603050405020304" pitchFamily="18" charset="0"/>
              <a:cs typeface="Times New Roman" panose="02020603050405020304" pitchFamily="18" charset="0"/>
            </a:rPr>
            <a:t>Müşteri segmentasyonu</a:t>
          </a:r>
          <a:endParaRPr lang="en-US" sz="1600">
            <a:latin typeface="Times New Roman" panose="02020603050405020304" pitchFamily="18" charset="0"/>
            <a:cs typeface="Times New Roman" panose="02020603050405020304" pitchFamily="18" charset="0"/>
          </a:endParaRPr>
        </a:p>
      </dgm:t>
    </dgm:pt>
    <dgm:pt modelId="{BF6808AC-7F9F-4365-92FE-F46E3B93BA3C}" type="parTrans" cxnId="{7E2FC206-6D59-421D-923E-BBEB60A2AD79}">
      <dgm:prSet/>
      <dgm:spPr/>
      <dgm:t>
        <a:bodyPr/>
        <a:lstStyle/>
        <a:p>
          <a:endParaRPr lang="en-US" sz="1600">
            <a:latin typeface="Times New Roman" panose="02020603050405020304" pitchFamily="18" charset="0"/>
            <a:cs typeface="Times New Roman" panose="02020603050405020304" pitchFamily="18" charset="0"/>
          </a:endParaRPr>
        </a:p>
      </dgm:t>
    </dgm:pt>
    <dgm:pt modelId="{08CC2E1B-2F59-40C1-B2BC-D43812A2B531}" type="sibTrans" cxnId="{7E2FC206-6D59-421D-923E-BBEB60A2AD79}">
      <dgm:prSet/>
      <dgm:spPr/>
      <dgm:t>
        <a:bodyPr/>
        <a:lstStyle/>
        <a:p>
          <a:endParaRPr lang="en-US" sz="1600">
            <a:latin typeface="Times New Roman" panose="02020603050405020304" pitchFamily="18" charset="0"/>
            <a:cs typeface="Times New Roman" panose="02020603050405020304" pitchFamily="18" charset="0"/>
          </a:endParaRPr>
        </a:p>
      </dgm:t>
    </dgm:pt>
    <dgm:pt modelId="{07137681-654B-4B34-98A5-6E6FFBED39DA}">
      <dgm:prSet custT="1"/>
      <dgm:spPr/>
      <dgm:t>
        <a:bodyPr/>
        <a:lstStyle/>
        <a:p>
          <a:r>
            <a:rPr lang="tr-TR" sz="1600">
              <a:latin typeface="Times New Roman" panose="02020603050405020304" pitchFamily="18" charset="0"/>
              <a:cs typeface="Times New Roman" panose="02020603050405020304" pitchFamily="18" charset="0"/>
            </a:rPr>
            <a:t>Sosyal medya konu analizi</a:t>
          </a:r>
          <a:endParaRPr lang="en-US" sz="1600">
            <a:latin typeface="Times New Roman" panose="02020603050405020304" pitchFamily="18" charset="0"/>
            <a:cs typeface="Times New Roman" panose="02020603050405020304" pitchFamily="18" charset="0"/>
          </a:endParaRPr>
        </a:p>
      </dgm:t>
    </dgm:pt>
    <dgm:pt modelId="{41A84537-DDFB-44B7-B611-7354FA876F29}" type="parTrans" cxnId="{9DF8416D-0552-47ED-ABC8-2D5E075E0420}">
      <dgm:prSet/>
      <dgm:spPr/>
      <dgm:t>
        <a:bodyPr/>
        <a:lstStyle/>
        <a:p>
          <a:endParaRPr lang="en-US" sz="1600">
            <a:latin typeface="Times New Roman" panose="02020603050405020304" pitchFamily="18" charset="0"/>
            <a:cs typeface="Times New Roman" panose="02020603050405020304" pitchFamily="18" charset="0"/>
          </a:endParaRPr>
        </a:p>
      </dgm:t>
    </dgm:pt>
    <dgm:pt modelId="{A34FBA90-0159-4148-94FD-9F04DFD23971}" type="sibTrans" cxnId="{9DF8416D-0552-47ED-ABC8-2D5E075E0420}">
      <dgm:prSet/>
      <dgm:spPr/>
      <dgm:t>
        <a:bodyPr/>
        <a:lstStyle/>
        <a:p>
          <a:endParaRPr lang="en-US" sz="1600">
            <a:latin typeface="Times New Roman" panose="02020603050405020304" pitchFamily="18" charset="0"/>
            <a:cs typeface="Times New Roman" panose="02020603050405020304" pitchFamily="18" charset="0"/>
          </a:endParaRPr>
        </a:p>
      </dgm:t>
    </dgm:pt>
    <dgm:pt modelId="{00A94DEF-0D17-447B-ADA3-8F10A0A7CB36}">
      <dgm:prSet custT="1"/>
      <dgm:spPr/>
      <dgm:t>
        <a:bodyPr/>
        <a:lstStyle/>
        <a:p>
          <a:r>
            <a:rPr lang="tr-TR" sz="1600">
              <a:latin typeface="Times New Roman" panose="02020603050405020304" pitchFamily="18" charset="0"/>
              <a:cs typeface="Times New Roman" panose="02020603050405020304" pitchFamily="18" charset="0"/>
            </a:rPr>
            <a:t>Gen ekspresyon analizi</a:t>
          </a:r>
          <a:endParaRPr lang="en-US" sz="1600">
            <a:latin typeface="Times New Roman" panose="02020603050405020304" pitchFamily="18" charset="0"/>
            <a:cs typeface="Times New Roman" panose="02020603050405020304" pitchFamily="18" charset="0"/>
          </a:endParaRPr>
        </a:p>
      </dgm:t>
    </dgm:pt>
    <dgm:pt modelId="{C81EA591-83A6-473F-875C-9C7E3B9BB8AE}" type="parTrans" cxnId="{4298DBE3-876F-42A5-92E6-78F437AB0452}">
      <dgm:prSet/>
      <dgm:spPr/>
      <dgm:t>
        <a:bodyPr/>
        <a:lstStyle/>
        <a:p>
          <a:endParaRPr lang="en-US" sz="1600">
            <a:latin typeface="Times New Roman" panose="02020603050405020304" pitchFamily="18" charset="0"/>
            <a:cs typeface="Times New Roman" panose="02020603050405020304" pitchFamily="18" charset="0"/>
          </a:endParaRPr>
        </a:p>
      </dgm:t>
    </dgm:pt>
    <dgm:pt modelId="{115BF784-C826-458B-AD50-CE391A560BE9}" type="sibTrans" cxnId="{4298DBE3-876F-42A5-92E6-78F437AB0452}">
      <dgm:prSet/>
      <dgm:spPr/>
      <dgm:t>
        <a:bodyPr/>
        <a:lstStyle/>
        <a:p>
          <a:endParaRPr lang="en-US" sz="1600">
            <a:latin typeface="Times New Roman" panose="02020603050405020304" pitchFamily="18" charset="0"/>
            <a:cs typeface="Times New Roman" panose="02020603050405020304" pitchFamily="18" charset="0"/>
          </a:endParaRPr>
        </a:p>
      </dgm:t>
    </dgm:pt>
    <dgm:pt modelId="{B899D691-D6C5-41F5-BD1D-AFCE6E22AD3E}">
      <dgm:prSet custT="1"/>
      <dgm:spPr/>
      <dgm:t>
        <a:bodyPr/>
        <a:lstStyle/>
        <a:p>
          <a:r>
            <a:rPr lang="tr-TR" sz="1600">
              <a:latin typeface="Times New Roman" panose="02020603050405020304" pitchFamily="18" charset="0"/>
              <a:cs typeface="Times New Roman" panose="02020603050405020304" pitchFamily="18" charset="0"/>
            </a:rPr>
            <a:t>Gelir tahmini</a:t>
          </a:r>
          <a:endParaRPr lang="en-US" sz="1600">
            <a:latin typeface="Times New Roman" panose="02020603050405020304" pitchFamily="18" charset="0"/>
            <a:cs typeface="Times New Roman" panose="02020603050405020304" pitchFamily="18" charset="0"/>
          </a:endParaRPr>
        </a:p>
      </dgm:t>
    </dgm:pt>
    <dgm:pt modelId="{D56314B6-9ADD-45F0-A17C-2446F93EB200}" type="parTrans" cxnId="{E572CBDA-A83F-44CB-B4BE-9532FECF6992}">
      <dgm:prSet/>
      <dgm:spPr/>
      <dgm:t>
        <a:bodyPr/>
        <a:lstStyle/>
        <a:p>
          <a:endParaRPr lang="en-US" sz="1600">
            <a:latin typeface="Times New Roman" panose="02020603050405020304" pitchFamily="18" charset="0"/>
            <a:cs typeface="Times New Roman" panose="02020603050405020304" pitchFamily="18" charset="0"/>
          </a:endParaRPr>
        </a:p>
      </dgm:t>
    </dgm:pt>
    <dgm:pt modelId="{7BEFED31-E1C8-4C0F-B70C-83173033CF71}" type="sibTrans" cxnId="{E572CBDA-A83F-44CB-B4BE-9532FECF6992}">
      <dgm:prSet/>
      <dgm:spPr/>
      <dgm:t>
        <a:bodyPr/>
        <a:lstStyle/>
        <a:p>
          <a:endParaRPr lang="en-US" sz="1600">
            <a:latin typeface="Times New Roman" panose="02020603050405020304" pitchFamily="18" charset="0"/>
            <a:cs typeface="Times New Roman" panose="02020603050405020304" pitchFamily="18" charset="0"/>
          </a:endParaRPr>
        </a:p>
      </dgm:t>
    </dgm:pt>
    <dgm:pt modelId="{742B091A-4158-47A2-A922-9558956F0BAB}" type="pres">
      <dgm:prSet presAssocID="{BEB34CEC-2487-4385-AE85-5CA38F2BF108}" presName="Name0" presStyleCnt="0">
        <dgm:presLayoutVars>
          <dgm:dir/>
          <dgm:resizeHandles/>
        </dgm:presLayoutVars>
      </dgm:prSet>
      <dgm:spPr/>
    </dgm:pt>
    <dgm:pt modelId="{21011F08-9F4A-4626-94EE-E9886103F34D}" type="pres">
      <dgm:prSet presAssocID="{D9D05F1B-266B-477B-BE71-44108227FB01}" presName="compNode" presStyleCnt="0"/>
      <dgm:spPr/>
    </dgm:pt>
    <dgm:pt modelId="{C3C4BFC4-7283-4CA6-B1BB-483902BB2E21}" type="pres">
      <dgm:prSet presAssocID="{D9D05F1B-266B-477B-BE71-44108227FB01}" presName="dummyConnPt" presStyleCnt="0"/>
      <dgm:spPr/>
    </dgm:pt>
    <dgm:pt modelId="{BD5433BC-57AB-40CD-A671-07F9A4815865}" type="pres">
      <dgm:prSet presAssocID="{D9D05F1B-266B-477B-BE71-44108227FB01}" presName="node" presStyleLbl="node1" presStyleIdx="0" presStyleCnt="12">
        <dgm:presLayoutVars>
          <dgm:bulletEnabled val="1"/>
        </dgm:presLayoutVars>
      </dgm:prSet>
      <dgm:spPr/>
    </dgm:pt>
    <dgm:pt modelId="{229754B1-4DBA-437F-AC41-F0FC5569590F}" type="pres">
      <dgm:prSet presAssocID="{344B9986-31C2-46ED-B86D-7C10781D9B38}" presName="sibTrans" presStyleLbl="bgSibTrans2D1" presStyleIdx="0" presStyleCnt="11"/>
      <dgm:spPr/>
    </dgm:pt>
    <dgm:pt modelId="{0404FD67-37A8-4A0C-9C15-07A0A5FDDC3D}" type="pres">
      <dgm:prSet presAssocID="{E13CD4E1-C738-494C-914A-DA29ED865283}" presName="compNode" presStyleCnt="0"/>
      <dgm:spPr/>
    </dgm:pt>
    <dgm:pt modelId="{C6928AFC-942A-4B3F-8CD6-035E614F205E}" type="pres">
      <dgm:prSet presAssocID="{E13CD4E1-C738-494C-914A-DA29ED865283}" presName="dummyConnPt" presStyleCnt="0"/>
      <dgm:spPr/>
    </dgm:pt>
    <dgm:pt modelId="{521A7547-76E4-4317-89D4-C4CB349077CD}" type="pres">
      <dgm:prSet presAssocID="{E13CD4E1-C738-494C-914A-DA29ED865283}" presName="node" presStyleLbl="node1" presStyleIdx="1" presStyleCnt="12">
        <dgm:presLayoutVars>
          <dgm:bulletEnabled val="1"/>
        </dgm:presLayoutVars>
      </dgm:prSet>
      <dgm:spPr/>
    </dgm:pt>
    <dgm:pt modelId="{DB050A8B-6A75-421F-9CC0-55CEFD56B37D}" type="pres">
      <dgm:prSet presAssocID="{5A450A6F-6D90-41E4-A254-EF5AF63AF499}" presName="sibTrans" presStyleLbl="bgSibTrans2D1" presStyleIdx="1" presStyleCnt="11"/>
      <dgm:spPr/>
    </dgm:pt>
    <dgm:pt modelId="{BDF2CE90-00F0-498D-BFBA-21AA8FF18AAD}" type="pres">
      <dgm:prSet presAssocID="{596A6465-D3FD-4D5F-94C2-1855E891D4CF}" presName="compNode" presStyleCnt="0"/>
      <dgm:spPr/>
    </dgm:pt>
    <dgm:pt modelId="{4588F56E-0E83-4A03-BB51-285FBDFFC791}" type="pres">
      <dgm:prSet presAssocID="{596A6465-D3FD-4D5F-94C2-1855E891D4CF}" presName="dummyConnPt" presStyleCnt="0"/>
      <dgm:spPr/>
    </dgm:pt>
    <dgm:pt modelId="{9283E210-4403-47A5-B039-D9865FD5624B}" type="pres">
      <dgm:prSet presAssocID="{596A6465-D3FD-4D5F-94C2-1855E891D4CF}" presName="node" presStyleLbl="node1" presStyleIdx="2" presStyleCnt="12">
        <dgm:presLayoutVars>
          <dgm:bulletEnabled val="1"/>
        </dgm:presLayoutVars>
      </dgm:prSet>
      <dgm:spPr/>
    </dgm:pt>
    <dgm:pt modelId="{E3AF5E11-1C00-4DC8-A6A1-7E6643CFD2FB}" type="pres">
      <dgm:prSet presAssocID="{C43656BE-1CA7-4DBF-8FFC-48DCC75C0202}" presName="sibTrans" presStyleLbl="bgSibTrans2D1" presStyleIdx="2" presStyleCnt="11"/>
      <dgm:spPr/>
    </dgm:pt>
    <dgm:pt modelId="{F2C62AC7-623A-4300-B8DF-65C672BB4180}" type="pres">
      <dgm:prSet presAssocID="{446648CA-500D-40FF-BD6E-B90C897C150A}" presName="compNode" presStyleCnt="0"/>
      <dgm:spPr/>
    </dgm:pt>
    <dgm:pt modelId="{DB1C6B33-1B5A-4DD6-BBB1-B11020CA4FF6}" type="pres">
      <dgm:prSet presAssocID="{446648CA-500D-40FF-BD6E-B90C897C150A}" presName="dummyConnPt" presStyleCnt="0"/>
      <dgm:spPr/>
    </dgm:pt>
    <dgm:pt modelId="{002D4992-B27D-49B5-A9DB-C2ACA0B367F3}" type="pres">
      <dgm:prSet presAssocID="{446648CA-500D-40FF-BD6E-B90C897C150A}" presName="node" presStyleLbl="node1" presStyleIdx="3" presStyleCnt="12">
        <dgm:presLayoutVars>
          <dgm:bulletEnabled val="1"/>
        </dgm:presLayoutVars>
      </dgm:prSet>
      <dgm:spPr/>
    </dgm:pt>
    <dgm:pt modelId="{FE9335B1-AB02-4B80-880D-0A41618E747B}" type="pres">
      <dgm:prSet presAssocID="{AC0B31E0-101C-49F5-B3BA-EFD483888298}" presName="sibTrans" presStyleLbl="bgSibTrans2D1" presStyleIdx="3" presStyleCnt="11"/>
      <dgm:spPr/>
    </dgm:pt>
    <dgm:pt modelId="{8A307701-07A6-40E6-BC39-CD97094695FE}" type="pres">
      <dgm:prSet presAssocID="{384F968D-CC94-4A11-BCDA-701E8A256BC0}" presName="compNode" presStyleCnt="0"/>
      <dgm:spPr/>
    </dgm:pt>
    <dgm:pt modelId="{1677FAFA-7742-4289-B416-6909DD18CFEA}" type="pres">
      <dgm:prSet presAssocID="{384F968D-CC94-4A11-BCDA-701E8A256BC0}" presName="dummyConnPt" presStyleCnt="0"/>
      <dgm:spPr/>
    </dgm:pt>
    <dgm:pt modelId="{992F3080-FFE4-4409-A40A-826B8AD7FB4F}" type="pres">
      <dgm:prSet presAssocID="{384F968D-CC94-4A11-BCDA-701E8A256BC0}" presName="node" presStyleLbl="node1" presStyleIdx="4" presStyleCnt="12">
        <dgm:presLayoutVars>
          <dgm:bulletEnabled val="1"/>
        </dgm:presLayoutVars>
      </dgm:prSet>
      <dgm:spPr/>
    </dgm:pt>
    <dgm:pt modelId="{D13223B3-66E7-4F64-AC30-1EFC3EAD2385}" type="pres">
      <dgm:prSet presAssocID="{BC2CB335-C18A-4E7C-AC68-16B85481C5DF}" presName="sibTrans" presStyleLbl="bgSibTrans2D1" presStyleIdx="4" presStyleCnt="11"/>
      <dgm:spPr/>
    </dgm:pt>
    <dgm:pt modelId="{339C1896-65E8-46C4-9A9D-D2E729176687}" type="pres">
      <dgm:prSet presAssocID="{4EADF8B4-5B60-4064-875D-6A33CFE0DDC1}" presName="compNode" presStyleCnt="0"/>
      <dgm:spPr/>
    </dgm:pt>
    <dgm:pt modelId="{1C07E0E6-C08C-4603-9E23-DC42E26AF24F}" type="pres">
      <dgm:prSet presAssocID="{4EADF8B4-5B60-4064-875D-6A33CFE0DDC1}" presName="dummyConnPt" presStyleCnt="0"/>
      <dgm:spPr/>
    </dgm:pt>
    <dgm:pt modelId="{50D7C269-E86C-46A8-BC34-DEA5C2FAFEC3}" type="pres">
      <dgm:prSet presAssocID="{4EADF8B4-5B60-4064-875D-6A33CFE0DDC1}" presName="node" presStyleLbl="node1" presStyleIdx="5" presStyleCnt="12">
        <dgm:presLayoutVars>
          <dgm:bulletEnabled val="1"/>
        </dgm:presLayoutVars>
      </dgm:prSet>
      <dgm:spPr/>
    </dgm:pt>
    <dgm:pt modelId="{23834511-F99D-42F6-9781-EE6852DAF7AE}" type="pres">
      <dgm:prSet presAssocID="{6F447055-007E-4232-AADB-B78B4E7C280B}" presName="sibTrans" presStyleLbl="bgSibTrans2D1" presStyleIdx="5" presStyleCnt="11"/>
      <dgm:spPr/>
    </dgm:pt>
    <dgm:pt modelId="{4368623A-F395-497F-8A52-90BCED7FE48D}" type="pres">
      <dgm:prSet presAssocID="{F6D875C8-7A56-43FD-8101-589F7282AF75}" presName="compNode" presStyleCnt="0"/>
      <dgm:spPr/>
    </dgm:pt>
    <dgm:pt modelId="{D52636A6-7304-46E3-A1F2-C5F8B50F9822}" type="pres">
      <dgm:prSet presAssocID="{F6D875C8-7A56-43FD-8101-589F7282AF75}" presName="dummyConnPt" presStyleCnt="0"/>
      <dgm:spPr/>
    </dgm:pt>
    <dgm:pt modelId="{FFA92027-9CCC-49B0-8F6A-5F324AADA080}" type="pres">
      <dgm:prSet presAssocID="{F6D875C8-7A56-43FD-8101-589F7282AF75}" presName="node" presStyleLbl="node1" presStyleIdx="6" presStyleCnt="12">
        <dgm:presLayoutVars>
          <dgm:bulletEnabled val="1"/>
        </dgm:presLayoutVars>
      </dgm:prSet>
      <dgm:spPr/>
    </dgm:pt>
    <dgm:pt modelId="{A1FB8E88-373E-425E-A836-9FAD5185E362}" type="pres">
      <dgm:prSet presAssocID="{E80F36F8-F4A9-4B6A-A41F-F7558B16AD01}" presName="sibTrans" presStyleLbl="bgSibTrans2D1" presStyleIdx="6" presStyleCnt="11"/>
      <dgm:spPr/>
    </dgm:pt>
    <dgm:pt modelId="{D0AE118E-FA18-4FFE-8A32-E87B89C443C1}" type="pres">
      <dgm:prSet presAssocID="{EC45EB37-6993-4CC1-88A4-FDDF89AE5D74}" presName="compNode" presStyleCnt="0"/>
      <dgm:spPr/>
    </dgm:pt>
    <dgm:pt modelId="{DA608B90-059F-47B6-82F5-3EBF802313A9}" type="pres">
      <dgm:prSet presAssocID="{EC45EB37-6993-4CC1-88A4-FDDF89AE5D74}" presName="dummyConnPt" presStyleCnt="0"/>
      <dgm:spPr/>
    </dgm:pt>
    <dgm:pt modelId="{7868DCCF-1175-402A-840F-47E79DE0F807}" type="pres">
      <dgm:prSet presAssocID="{EC45EB37-6993-4CC1-88A4-FDDF89AE5D74}" presName="node" presStyleLbl="node1" presStyleIdx="7" presStyleCnt="12">
        <dgm:presLayoutVars>
          <dgm:bulletEnabled val="1"/>
        </dgm:presLayoutVars>
      </dgm:prSet>
      <dgm:spPr/>
    </dgm:pt>
    <dgm:pt modelId="{C85EE12D-70DE-44A1-9A73-88BAC6EAD548}" type="pres">
      <dgm:prSet presAssocID="{5CAB28BD-F0D5-449E-B70A-1379F22D8BC9}" presName="sibTrans" presStyleLbl="bgSibTrans2D1" presStyleIdx="7" presStyleCnt="11"/>
      <dgm:spPr/>
    </dgm:pt>
    <dgm:pt modelId="{E0F3DE00-61F3-4E3D-83AB-C9FE7B70F93F}" type="pres">
      <dgm:prSet presAssocID="{E43A5230-E5F3-4B89-89EE-F60699F7476C}" presName="compNode" presStyleCnt="0"/>
      <dgm:spPr/>
    </dgm:pt>
    <dgm:pt modelId="{09B8BD8A-6AA5-404E-A95A-B49902792FB4}" type="pres">
      <dgm:prSet presAssocID="{E43A5230-E5F3-4B89-89EE-F60699F7476C}" presName="dummyConnPt" presStyleCnt="0"/>
      <dgm:spPr/>
    </dgm:pt>
    <dgm:pt modelId="{B657D58B-AEF5-438A-A70A-60A78ED95E83}" type="pres">
      <dgm:prSet presAssocID="{E43A5230-E5F3-4B89-89EE-F60699F7476C}" presName="node" presStyleLbl="node1" presStyleIdx="8" presStyleCnt="12">
        <dgm:presLayoutVars>
          <dgm:bulletEnabled val="1"/>
        </dgm:presLayoutVars>
      </dgm:prSet>
      <dgm:spPr/>
    </dgm:pt>
    <dgm:pt modelId="{C1BB9574-FE31-46FB-B7BD-192649732848}" type="pres">
      <dgm:prSet presAssocID="{08CC2E1B-2F59-40C1-B2BC-D43812A2B531}" presName="sibTrans" presStyleLbl="bgSibTrans2D1" presStyleIdx="8" presStyleCnt="11"/>
      <dgm:spPr/>
    </dgm:pt>
    <dgm:pt modelId="{D06EA117-0819-44C0-8D57-BC66319E56EA}" type="pres">
      <dgm:prSet presAssocID="{07137681-654B-4B34-98A5-6E6FFBED39DA}" presName="compNode" presStyleCnt="0"/>
      <dgm:spPr/>
    </dgm:pt>
    <dgm:pt modelId="{E360E1F9-D447-4A03-A5B5-CCEAC2D69058}" type="pres">
      <dgm:prSet presAssocID="{07137681-654B-4B34-98A5-6E6FFBED39DA}" presName="dummyConnPt" presStyleCnt="0"/>
      <dgm:spPr/>
    </dgm:pt>
    <dgm:pt modelId="{992BADFA-4C12-4121-B278-16DCAB26E660}" type="pres">
      <dgm:prSet presAssocID="{07137681-654B-4B34-98A5-6E6FFBED39DA}" presName="node" presStyleLbl="node1" presStyleIdx="9" presStyleCnt="12">
        <dgm:presLayoutVars>
          <dgm:bulletEnabled val="1"/>
        </dgm:presLayoutVars>
      </dgm:prSet>
      <dgm:spPr/>
    </dgm:pt>
    <dgm:pt modelId="{297CD817-8F9D-40FE-8544-D1223726BFAC}" type="pres">
      <dgm:prSet presAssocID="{A34FBA90-0159-4148-94FD-9F04DFD23971}" presName="sibTrans" presStyleLbl="bgSibTrans2D1" presStyleIdx="9" presStyleCnt="11"/>
      <dgm:spPr/>
    </dgm:pt>
    <dgm:pt modelId="{37833C98-83E6-4C7C-A2D8-456ECD72334A}" type="pres">
      <dgm:prSet presAssocID="{00A94DEF-0D17-447B-ADA3-8F10A0A7CB36}" presName="compNode" presStyleCnt="0"/>
      <dgm:spPr/>
    </dgm:pt>
    <dgm:pt modelId="{9ED5AC3C-3499-41F4-B6C4-5D8F9CE7CB41}" type="pres">
      <dgm:prSet presAssocID="{00A94DEF-0D17-447B-ADA3-8F10A0A7CB36}" presName="dummyConnPt" presStyleCnt="0"/>
      <dgm:spPr/>
    </dgm:pt>
    <dgm:pt modelId="{7B7539BF-6857-4172-AA93-6F733F78FBFD}" type="pres">
      <dgm:prSet presAssocID="{00A94DEF-0D17-447B-ADA3-8F10A0A7CB36}" presName="node" presStyleLbl="node1" presStyleIdx="10" presStyleCnt="12">
        <dgm:presLayoutVars>
          <dgm:bulletEnabled val="1"/>
        </dgm:presLayoutVars>
      </dgm:prSet>
      <dgm:spPr/>
    </dgm:pt>
    <dgm:pt modelId="{65FA2135-CBB8-41FB-9F8C-40CF14B123C0}" type="pres">
      <dgm:prSet presAssocID="{115BF784-C826-458B-AD50-CE391A560BE9}" presName="sibTrans" presStyleLbl="bgSibTrans2D1" presStyleIdx="10" presStyleCnt="11"/>
      <dgm:spPr/>
    </dgm:pt>
    <dgm:pt modelId="{1C5C5422-1361-4BE1-8245-402FB2BF3709}" type="pres">
      <dgm:prSet presAssocID="{B899D691-D6C5-41F5-BD1D-AFCE6E22AD3E}" presName="compNode" presStyleCnt="0"/>
      <dgm:spPr/>
    </dgm:pt>
    <dgm:pt modelId="{B0CCC100-C1C5-44FD-B130-90656311DD3E}" type="pres">
      <dgm:prSet presAssocID="{B899D691-D6C5-41F5-BD1D-AFCE6E22AD3E}" presName="dummyConnPt" presStyleCnt="0"/>
      <dgm:spPr/>
    </dgm:pt>
    <dgm:pt modelId="{46CEA086-EFE0-496D-8FD7-78FA371886E1}" type="pres">
      <dgm:prSet presAssocID="{B899D691-D6C5-41F5-BD1D-AFCE6E22AD3E}" presName="node" presStyleLbl="node1" presStyleIdx="11" presStyleCnt="12">
        <dgm:presLayoutVars>
          <dgm:bulletEnabled val="1"/>
        </dgm:presLayoutVars>
      </dgm:prSet>
      <dgm:spPr/>
    </dgm:pt>
  </dgm:ptLst>
  <dgm:cxnLst>
    <dgm:cxn modelId="{27804C03-4EEB-4974-812C-7623EF6E12F2}" type="presOf" srcId="{6F447055-007E-4232-AADB-B78B4E7C280B}" destId="{23834511-F99D-42F6-9781-EE6852DAF7AE}" srcOrd="0" destOrd="0" presId="urn:microsoft.com/office/officeart/2005/8/layout/bProcess4"/>
    <dgm:cxn modelId="{7E2FC206-6D59-421D-923E-BBEB60A2AD79}" srcId="{BEB34CEC-2487-4385-AE85-5CA38F2BF108}" destId="{E43A5230-E5F3-4B89-89EE-F60699F7476C}" srcOrd="8" destOrd="0" parTransId="{BF6808AC-7F9F-4365-92FE-F46E3B93BA3C}" sibTransId="{08CC2E1B-2F59-40C1-B2BC-D43812A2B531}"/>
    <dgm:cxn modelId="{A0303213-CB4A-4CE8-8E62-D493AB007514}" type="presOf" srcId="{F6D875C8-7A56-43FD-8101-589F7282AF75}" destId="{FFA92027-9CCC-49B0-8F6A-5F324AADA080}" srcOrd="0" destOrd="0" presId="urn:microsoft.com/office/officeart/2005/8/layout/bProcess4"/>
    <dgm:cxn modelId="{A5F02B14-8E34-4906-B274-3B75182F7464}" srcId="{BEB34CEC-2487-4385-AE85-5CA38F2BF108}" destId="{D9D05F1B-266B-477B-BE71-44108227FB01}" srcOrd="0" destOrd="0" parTransId="{5579118B-8E77-49B2-BBFB-A698F057E267}" sibTransId="{344B9986-31C2-46ED-B86D-7C10781D9B38}"/>
    <dgm:cxn modelId="{412CBF1C-C7D0-4567-BF97-10E2A50362F6}" type="presOf" srcId="{5CAB28BD-F0D5-449E-B70A-1379F22D8BC9}" destId="{C85EE12D-70DE-44A1-9A73-88BAC6EAD548}" srcOrd="0" destOrd="0" presId="urn:microsoft.com/office/officeart/2005/8/layout/bProcess4"/>
    <dgm:cxn modelId="{225BB21E-2781-4C45-8D3B-2EE337F8D772}" type="presOf" srcId="{00A94DEF-0D17-447B-ADA3-8F10A0A7CB36}" destId="{7B7539BF-6857-4172-AA93-6F733F78FBFD}" srcOrd="0" destOrd="0" presId="urn:microsoft.com/office/officeart/2005/8/layout/bProcess4"/>
    <dgm:cxn modelId="{5A088321-C756-4ACD-B5D0-32F611DE5C3A}" type="presOf" srcId="{C43656BE-1CA7-4DBF-8FFC-48DCC75C0202}" destId="{E3AF5E11-1C00-4DC8-A6A1-7E6643CFD2FB}" srcOrd="0" destOrd="0" presId="urn:microsoft.com/office/officeart/2005/8/layout/bProcess4"/>
    <dgm:cxn modelId="{62132025-70A7-4904-A788-207E02A56A2F}" type="presOf" srcId="{BEB34CEC-2487-4385-AE85-5CA38F2BF108}" destId="{742B091A-4158-47A2-A922-9558956F0BAB}" srcOrd="0" destOrd="0" presId="urn:microsoft.com/office/officeart/2005/8/layout/bProcess4"/>
    <dgm:cxn modelId="{F423075B-367A-4249-8EC0-845E0CEA343B}" type="presOf" srcId="{B899D691-D6C5-41F5-BD1D-AFCE6E22AD3E}" destId="{46CEA086-EFE0-496D-8FD7-78FA371886E1}" srcOrd="0" destOrd="0" presId="urn:microsoft.com/office/officeart/2005/8/layout/bProcess4"/>
    <dgm:cxn modelId="{E72AAF5C-7437-4414-BF05-BEEF0FD9E8D2}" type="presOf" srcId="{E13CD4E1-C738-494C-914A-DA29ED865283}" destId="{521A7547-76E4-4317-89D4-C4CB349077CD}" srcOrd="0" destOrd="0" presId="urn:microsoft.com/office/officeart/2005/8/layout/bProcess4"/>
    <dgm:cxn modelId="{C278BF62-2FE6-48CF-B9FB-1D11F2387019}" type="presOf" srcId="{07137681-654B-4B34-98A5-6E6FFBED39DA}" destId="{992BADFA-4C12-4121-B278-16DCAB26E660}" srcOrd="0" destOrd="0" presId="urn:microsoft.com/office/officeart/2005/8/layout/bProcess4"/>
    <dgm:cxn modelId="{5D156767-EB8E-47B2-B757-B3E7F1A72A2A}" type="presOf" srcId="{5A450A6F-6D90-41E4-A254-EF5AF63AF499}" destId="{DB050A8B-6A75-421F-9CC0-55CEFD56B37D}" srcOrd="0" destOrd="0" presId="urn:microsoft.com/office/officeart/2005/8/layout/bProcess4"/>
    <dgm:cxn modelId="{9DF8416D-0552-47ED-ABC8-2D5E075E0420}" srcId="{BEB34CEC-2487-4385-AE85-5CA38F2BF108}" destId="{07137681-654B-4B34-98A5-6E6FFBED39DA}" srcOrd="9" destOrd="0" parTransId="{41A84537-DDFB-44B7-B611-7354FA876F29}" sibTransId="{A34FBA90-0159-4148-94FD-9F04DFD23971}"/>
    <dgm:cxn modelId="{C3F2884D-073E-4970-842C-F1658FAE52B9}" srcId="{BEB34CEC-2487-4385-AE85-5CA38F2BF108}" destId="{4EADF8B4-5B60-4064-875D-6A33CFE0DDC1}" srcOrd="5" destOrd="0" parTransId="{188D3C3E-D339-4B98-8B72-B9619876CA4C}" sibTransId="{6F447055-007E-4232-AADB-B78B4E7C280B}"/>
    <dgm:cxn modelId="{34E3D84E-A7E1-412F-B2CA-BFFA49FAFB8A}" type="presOf" srcId="{D9D05F1B-266B-477B-BE71-44108227FB01}" destId="{BD5433BC-57AB-40CD-A671-07F9A4815865}" srcOrd="0" destOrd="0" presId="urn:microsoft.com/office/officeart/2005/8/layout/bProcess4"/>
    <dgm:cxn modelId="{E3C92874-376E-4422-B494-6892862F8913}" type="presOf" srcId="{E43A5230-E5F3-4B89-89EE-F60699F7476C}" destId="{B657D58B-AEF5-438A-A70A-60A78ED95E83}" srcOrd="0" destOrd="0" presId="urn:microsoft.com/office/officeart/2005/8/layout/bProcess4"/>
    <dgm:cxn modelId="{5DB76658-739E-45F1-8127-87070CE24E8B}" type="presOf" srcId="{4EADF8B4-5B60-4064-875D-6A33CFE0DDC1}" destId="{50D7C269-E86C-46A8-BC34-DEA5C2FAFEC3}" srcOrd="0" destOrd="0" presId="urn:microsoft.com/office/officeart/2005/8/layout/bProcess4"/>
    <dgm:cxn modelId="{0A96255A-38B1-49F1-8E7E-C4B83BB4B11D}" type="presOf" srcId="{BC2CB335-C18A-4E7C-AC68-16B85481C5DF}" destId="{D13223B3-66E7-4F64-AC30-1EFC3EAD2385}" srcOrd="0" destOrd="0" presId="urn:microsoft.com/office/officeart/2005/8/layout/bProcess4"/>
    <dgm:cxn modelId="{ADCCBB83-B0EB-4936-AD4A-A6F3EBAE56E5}" srcId="{BEB34CEC-2487-4385-AE85-5CA38F2BF108}" destId="{446648CA-500D-40FF-BD6E-B90C897C150A}" srcOrd="3" destOrd="0" parTransId="{90A7277F-87CE-4BA1-8A64-210D98F8F959}" sibTransId="{AC0B31E0-101C-49F5-B3BA-EFD483888298}"/>
    <dgm:cxn modelId="{1ED6E589-2677-4BFA-9567-E5E2D30A4B0D}" type="presOf" srcId="{596A6465-D3FD-4D5F-94C2-1855E891D4CF}" destId="{9283E210-4403-47A5-B039-D9865FD5624B}" srcOrd="0" destOrd="0" presId="urn:microsoft.com/office/officeart/2005/8/layout/bProcess4"/>
    <dgm:cxn modelId="{FC0512AC-8608-46D1-8BC5-12CBBE48105D}" srcId="{BEB34CEC-2487-4385-AE85-5CA38F2BF108}" destId="{F6D875C8-7A56-43FD-8101-589F7282AF75}" srcOrd="6" destOrd="0" parTransId="{5DAB4000-3A78-4C32-AE1A-79FBBDBEF751}" sibTransId="{E80F36F8-F4A9-4B6A-A41F-F7558B16AD01}"/>
    <dgm:cxn modelId="{7EA36BB0-0DFA-441F-95CD-05C8C5D18250}" type="presOf" srcId="{115BF784-C826-458B-AD50-CE391A560BE9}" destId="{65FA2135-CBB8-41FB-9F8C-40CF14B123C0}" srcOrd="0" destOrd="0" presId="urn:microsoft.com/office/officeart/2005/8/layout/bProcess4"/>
    <dgm:cxn modelId="{166FE0B3-9C30-412B-A89B-9927AFA0A57E}" srcId="{BEB34CEC-2487-4385-AE85-5CA38F2BF108}" destId="{EC45EB37-6993-4CC1-88A4-FDDF89AE5D74}" srcOrd="7" destOrd="0" parTransId="{C8CEF240-98C7-41BA-A9D3-0EFDCCF54DEE}" sibTransId="{5CAB28BD-F0D5-449E-B70A-1379F22D8BC9}"/>
    <dgm:cxn modelId="{A49F36B4-E1A9-4BE3-A8E3-579D9C13D7FD}" type="presOf" srcId="{EC45EB37-6993-4CC1-88A4-FDDF89AE5D74}" destId="{7868DCCF-1175-402A-840F-47E79DE0F807}" srcOrd="0" destOrd="0" presId="urn:microsoft.com/office/officeart/2005/8/layout/bProcess4"/>
    <dgm:cxn modelId="{5CC74FC3-B6B5-4974-AB11-8A1BFC12811F}" type="presOf" srcId="{384F968D-CC94-4A11-BCDA-701E8A256BC0}" destId="{992F3080-FFE4-4409-A40A-826B8AD7FB4F}" srcOrd="0" destOrd="0" presId="urn:microsoft.com/office/officeart/2005/8/layout/bProcess4"/>
    <dgm:cxn modelId="{734C72CC-7A39-431F-A726-F6E086FE646C}" type="presOf" srcId="{E80F36F8-F4A9-4B6A-A41F-F7558B16AD01}" destId="{A1FB8E88-373E-425E-A836-9FAD5185E362}" srcOrd="0" destOrd="0" presId="urn:microsoft.com/office/officeart/2005/8/layout/bProcess4"/>
    <dgm:cxn modelId="{A0EB38D4-610D-4576-AABF-DF9C2F8178D2}" srcId="{BEB34CEC-2487-4385-AE85-5CA38F2BF108}" destId="{596A6465-D3FD-4D5F-94C2-1855E891D4CF}" srcOrd="2" destOrd="0" parTransId="{B7221546-E6E9-4207-8570-D09CA93BCA5C}" sibTransId="{C43656BE-1CA7-4DBF-8FFC-48DCC75C0202}"/>
    <dgm:cxn modelId="{E572CBDA-A83F-44CB-B4BE-9532FECF6992}" srcId="{BEB34CEC-2487-4385-AE85-5CA38F2BF108}" destId="{B899D691-D6C5-41F5-BD1D-AFCE6E22AD3E}" srcOrd="11" destOrd="0" parTransId="{D56314B6-9ADD-45F0-A17C-2446F93EB200}" sibTransId="{7BEFED31-E1C8-4C0F-B70C-83173033CF71}"/>
    <dgm:cxn modelId="{91FDB3DB-E558-4629-9AA3-C7E7EBC6D927}" type="presOf" srcId="{446648CA-500D-40FF-BD6E-B90C897C150A}" destId="{002D4992-B27D-49B5-A9DB-C2ACA0B367F3}" srcOrd="0" destOrd="0" presId="urn:microsoft.com/office/officeart/2005/8/layout/bProcess4"/>
    <dgm:cxn modelId="{03AE59DF-6827-42E4-9F74-08E67BFB15DE}" type="presOf" srcId="{08CC2E1B-2F59-40C1-B2BC-D43812A2B531}" destId="{C1BB9574-FE31-46FB-B7BD-192649732848}" srcOrd="0" destOrd="0" presId="urn:microsoft.com/office/officeart/2005/8/layout/bProcess4"/>
    <dgm:cxn modelId="{89B8CEDF-AE7F-463E-A30D-B0CFED0802EA}" type="presOf" srcId="{A34FBA90-0159-4148-94FD-9F04DFD23971}" destId="{297CD817-8F9D-40FE-8544-D1223726BFAC}" srcOrd="0" destOrd="0" presId="urn:microsoft.com/office/officeart/2005/8/layout/bProcess4"/>
    <dgm:cxn modelId="{EF5AB5E1-E04B-4370-A2B5-2CF964B7F5D0}" type="presOf" srcId="{344B9986-31C2-46ED-B86D-7C10781D9B38}" destId="{229754B1-4DBA-437F-AC41-F0FC5569590F}" srcOrd="0" destOrd="0" presId="urn:microsoft.com/office/officeart/2005/8/layout/bProcess4"/>
    <dgm:cxn modelId="{4298DBE3-876F-42A5-92E6-78F437AB0452}" srcId="{BEB34CEC-2487-4385-AE85-5CA38F2BF108}" destId="{00A94DEF-0D17-447B-ADA3-8F10A0A7CB36}" srcOrd="10" destOrd="0" parTransId="{C81EA591-83A6-473F-875C-9C7E3B9BB8AE}" sibTransId="{115BF784-C826-458B-AD50-CE391A560BE9}"/>
    <dgm:cxn modelId="{BE9BF8EF-8ED6-43F5-A1CF-FE685024DBD0}" type="presOf" srcId="{AC0B31E0-101C-49F5-B3BA-EFD483888298}" destId="{FE9335B1-AB02-4B80-880D-0A41618E747B}" srcOrd="0" destOrd="0" presId="urn:microsoft.com/office/officeart/2005/8/layout/bProcess4"/>
    <dgm:cxn modelId="{D7883BF3-7B66-4698-AA53-DFC5AB994BCC}" srcId="{BEB34CEC-2487-4385-AE85-5CA38F2BF108}" destId="{E13CD4E1-C738-494C-914A-DA29ED865283}" srcOrd="1" destOrd="0" parTransId="{1ED7BC05-8FFC-4448-9B20-5D597815DCDB}" sibTransId="{5A450A6F-6D90-41E4-A254-EF5AF63AF499}"/>
    <dgm:cxn modelId="{872311F4-E0DC-4D2E-8718-5380E3A0F126}" srcId="{BEB34CEC-2487-4385-AE85-5CA38F2BF108}" destId="{384F968D-CC94-4A11-BCDA-701E8A256BC0}" srcOrd="4" destOrd="0" parTransId="{7E34B108-6564-4FE7-BD5B-3D1D5C44B6D6}" sibTransId="{BC2CB335-C18A-4E7C-AC68-16B85481C5DF}"/>
    <dgm:cxn modelId="{8FB98D99-A138-4C09-9135-30BA7A18B005}" type="presParOf" srcId="{742B091A-4158-47A2-A922-9558956F0BAB}" destId="{21011F08-9F4A-4626-94EE-E9886103F34D}" srcOrd="0" destOrd="0" presId="urn:microsoft.com/office/officeart/2005/8/layout/bProcess4"/>
    <dgm:cxn modelId="{F51C8B50-53B7-49DD-8213-F84CFC64C870}" type="presParOf" srcId="{21011F08-9F4A-4626-94EE-E9886103F34D}" destId="{C3C4BFC4-7283-4CA6-B1BB-483902BB2E21}" srcOrd="0" destOrd="0" presId="urn:microsoft.com/office/officeart/2005/8/layout/bProcess4"/>
    <dgm:cxn modelId="{1144ED30-2468-4F15-85D8-81FCD0DF2F18}" type="presParOf" srcId="{21011F08-9F4A-4626-94EE-E9886103F34D}" destId="{BD5433BC-57AB-40CD-A671-07F9A4815865}" srcOrd="1" destOrd="0" presId="urn:microsoft.com/office/officeart/2005/8/layout/bProcess4"/>
    <dgm:cxn modelId="{F35C3E12-3C8B-4BE2-B878-4CA4883D9AC5}" type="presParOf" srcId="{742B091A-4158-47A2-A922-9558956F0BAB}" destId="{229754B1-4DBA-437F-AC41-F0FC5569590F}" srcOrd="1" destOrd="0" presId="urn:microsoft.com/office/officeart/2005/8/layout/bProcess4"/>
    <dgm:cxn modelId="{D70E32AD-2176-4CF4-8396-ED5C947FFB46}" type="presParOf" srcId="{742B091A-4158-47A2-A922-9558956F0BAB}" destId="{0404FD67-37A8-4A0C-9C15-07A0A5FDDC3D}" srcOrd="2" destOrd="0" presId="urn:microsoft.com/office/officeart/2005/8/layout/bProcess4"/>
    <dgm:cxn modelId="{0736D5E3-6062-4DDF-A364-22056B39036B}" type="presParOf" srcId="{0404FD67-37A8-4A0C-9C15-07A0A5FDDC3D}" destId="{C6928AFC-942A-4B3F-8CD6-035E614F205E}" srcOrd="0" destOrd="0" presId="urn:microsoft.com/office/officeart/2005/8/layout/bProcess4"/>
    <dgm:cxn modelId="{5B575609-84A9-47BA-B5F8-5F66F148EAA9}" type="presParOf" srcId="{0404FD67-37A8-4A0C-9C15-07A0A5FDDC3D}" destId="{521A7547-76E4-4317-89D4-C4CB349077CD}" srcOrd="1" destOrd="0" presId="urn:microsoft.com/office/officeart/2005/8/layout/bProcess4"/>
    <dgm:cxn modelId="{80E3D159-8139-4420-9F5C-B35979C5B2C2}" type="presParOf" srcId="{742B091A-4158-47A2-A922-9558956F0BAB}" destId="{DB050A8B-6A75-421F-9CC0-55CEFD56B37D}" srcOrd="3" destOrd="0" presId="urn:microsoft.com/office/officeart/2005/8/layout/bProcess4"/>
    <dgm:cxn modelId="{95E791AC-9A62-43EC-8CC7-E9D011FC015D}" type="presParOf" srcId="{742B091A-4158-47A2-A922-9558956F0BAB}" destId="{BDF2CE90-00F0-498D-BFBA-21AA8FF18AAD}" srcOrd="4" destOrd="0" presId="urn:microsoft.com/office/officeart/2005/8/layout/bProcess4"/>
    <dgm:cxn modelId="{32865ADB-5CCD-43CD-8AA2-3D85CBADF0CA}" type="presParOf" srcId="{BDF2CE90-00F0-498D-BFBA-21AA8FF18AAD}" destId="{4588F56E-0E83-4A03-BB51-285FBDFFC791}" srcOrd="0" destOrd="0" presId="urn:microsoft.com/office/officeart/2005/8/layout/bProcess4"/>
    <dgm:cxn modelId="{5BD797C7-BE58-4A1F-A2CA-187C3265C890}" type="presParOf" srcId="{BDF2CE90-00F0-498D-BFBA-21AA8FF18AAD}" destId="{9283E210-4403-47A5-B039-D9865FD5624B}" srcOrd="1" destOrd="0" presId="urn:microsoft.com/office/officeart/2005/8/layout/bProcess4"/>
    <dgm:cxn modelId="{98E5B5B4-C462-4EB8-BA52-26B21F175061}" type="presParOf" srcId="{742B091A-4158-47A2-A922-9558956F0BAB}" destId="{E3AF5E11-1C00-4DC8-A6A1-7E6643CFD2FB}" srcOrd="5" destOrd="0" presId="urn:microsoft.com/office/officeart/2005/8/layout/bProcess4"/>
    <dgm:cxn modelId="{126A6D16-9805-4272-9DB8-D5484AA12CB2}" type="presParOf" srcId="{742B091A-4158-47A2-A922-9558956F0BAB}" destId="{F2C62AC7-623A-4300-B8DF-65C672BB4180}" srcOrd="6" destOrd="0" presId="urn:microsoft.com/office/officeart/2005/8/layout/bProcess4"/>
    <dgm:cxn modelId="{E3C030BE-C9E2-496A-9F44-0E8E1EB3532D}" type="presParOf" srcId="{F2C62AC7-623A-4300-B8DF-65C672BB4180}" destId="{DB1C6B33-1B5A-4DD6-BBB1-B11020CA4FF6}" srcOrd="0" destOrd="0" presId="urn:microsoft.com/office/officeart/2005/8/layout/bProcess4"/>
    <dgm:cxn modelId="{1A12CB0F-5AD7-46F9-84EC-6E163C89A03B}" type="presParOf" srcId="{F2C62AC7-623A-4300-B8DF-65C672BB4180}" destId="{002D4992-B27D-49B5-A9DB-C2ACA0B367F3}" srcOrd="1" destOrd="0" presId="urn:microsoft.com/office/officeart/2005/8/layout/bProcess4"/>
    <dgm:cxn modelId="{0A15ED3B-124C-45AD-B2DE-D6CDC8024472}" type="presParOf" srcId="{742B091A-4158-47A2-A922-9558956F0BAB}" destId="{FE9335B1-AB02-4B80-880D-0A41618E747B}" srcOrd="7" destOrd="0" presId="urn:microsoft.com/office/officeart/2005/8/layout/bProcess4"/>
    <dgm:cxn modelId="{0BA5CDEB-82DC-4CD7-B1D9-AFC3AB2176A3}" type="presParOf" srcId="{742B091A-4158-47A2-A922-9558956F0BAB}" destId="{8A307701-07A6-40E6-BC39-CD97094695FE}" srcOrd="8" destOrd="0" presId="urn:microsoft.com/office/officeart/2005/8/layout/bProcess4"/>
    <dgm:cxn modelId="{AE75E1B8-F12E-4206-9195-2EDB90EC286D}" type="presParOf" srcId="{8A307701-07A6-40E6-BC39-CD97094695FE}" destId="{1677FAFA-7742-4289-B416-6909DD18CFEA}" srcOrd="0" destOrd="0" presId="urn:microsoft.com/office/officeart/2005/8/layout/bProcess4"/>
    <dgm:cxn modelId="{5367CA76-38F5-49C4-818D-F9FF10DFB56D}" type="presParOf" srcId="{8A307701-07A6-40E6-BC39-CD97094695FE}" destId="{992F3080-FFE4-4409-A40A-826B8AD7FB4F}" srcOrd="1" destOrd="0" presId="urn:microsoft.com/office/officeart/2005/8/layout/bProcess4"/>
    <dgm:cxn modelId="{DF63C638-AD4A-466C-95D3-1D8DD73A220F}" type="presParOf" srcId="{742B091A-4158-47A2-A922-9558956F0BAB}" destId="{D13223B3-66E7-4F64-AC30-1EFC3EAD2385}" srcOrd="9" destOrd="0" presId="urn:microsoft.com/office/officeart/2005/8/layout/bProcess4"/>
    <dgm:cxn modelId="{95E7EBCE-A10E-4A0B-9241-9A87C06B08FA}" type="presParOf" srcId="{742B091A-4158-47A2-A922-9558956F0BAB}" destId="{339C1896-65E8-46C4-9A9D-D2E729176687}" srcOrd="10" destOrd="0" presId="urn:microsoft.com/office/officeart/2005/8/layout/bProcess4"/>
    <dgm:cxn modelId="{438F760D-5275-4BB9-9768-AE90A57670FE}" type="presParOf" srcId="{339C1896-65E8-46C4-9A9D-D2E729176687}" destId="{1C07E0E6-C08C-4603-9E23-DC42E26AF24F}" srcOrd="0" destOrd="0" presId="urn:microsoft.com/office/officeart/2005/8/layout/bProcess4"/>
    <dgm:cxn modelId="{35209B1C-2973-489B-94CF-47A566B5E3D4}" type="presParOf" srcId="{339C1896-65E8-46C4-9A9D-D2E729176687}" destId="{50D7C269-E86C-46A8-BC34-DEA5C2FAFEC3}" srcOrd="1" destOrd="0" presId="urn:microsoft.com/office/officeart/2005/8/layout/bProcess4"/>
    <dgm:cxn modelId="{8E3EB321-732C-4667-B9B0-7402C57F38E5}" type="presParOf" srcId="{742B091A-4158-47A2-A922-9558956F0BAB}" destId="{23834511-F99D-42F6-9781-EE6852DAF7AE}" srcOrd="11" destOrd="0" presId="urn:microsoft.com/office/officeart/2005/8/layout/bProcess4"/>
    <dgm:cxn modelId="{1E81AD8B-F162-4535-A88C-964F8C42366D}" type="presParOf" srcId="{742B091A-4158-47A2-A922-9558956F0BAB}" destId="{4368623A-F395-497F-8A52-90BCED7FE48D}" srcOrd="12" destOrd="0" presId="urn:microsoft.com/office/officeart/2005/8/layout/bProcess4"/>
    <dgm:cxn modelId="{0CD954E1-0457-4CE0-A383-E22D105BBC27}" type="presParOf" srcId="{4368623A-F395-497F-8A52-90BCED7FE48D}" destId="{D52636A6-7304-46E3-A1F2-C5F8B50F9822}" srcOrd="0" destOrd="0" presId="urn:microsoft.com/office/officeart/2005/8/layout/bProcess4"/>
    <dgm:cxn modelId="{BCCE5281-125B-4EDE-BE1F-7F4ECFC7B513}" type="presParOf" srcId="{4368623A-F395-497F-8A52-90BCED7FE48D}" destId="{FFA92027-9CCC-49B0-8F6A-5F324AADA080}" srcOrd="1" destOrd="0" presId="urn:microsoft.com/office/officeart/2005/8/layout/bProcess4"/>
    <dgm:cxn modelId="{7B4718CD-7E32-4A6D-A42F-73A4F0FC826D}" type="presParOf" srcId="{742B091A-4158-47A2-A922-9558956F0BAB}" destId="{A1FB8E88-373E-425E-A836-9FAD5185E362}" srcOrd="13" destOrd="0" presId="urn:microsoft.com/office/officeart/2005/8/layout/bProcess4"/>
    <dgm:cxn modelId="{2E1BD9EF-2961-4C4C-8C4C-0AB0D5A84793}" type="presParOf" srcId="{742B091A-4158-47A2-A922-9558956F0BAB}" destId="{D0AE118E-FA18-4FFE-8A32-E87B89C443C1}" srcOrd="14" destOrd="0" presId="urn:microsoft.com/office/officeart/2005/8/layout/bProcess4"/>
    <dgm:cxn modelId="{EB95C5E4-D854-4A4A-9A1F-4487B308A8C9}" type="presParOf" srcId="{D0AE118E-FA18-4FFE-8A32-E87B89C443C1}" destId="{DA608B90-059F-47B6-82F5-3EBF802313A9}" srcOrd="0" destOrd="0" presId="urn:microsoft.com/office/officeart/2005/8/layout/bProcess4"/>
    <dgm:cxn modelId="{C963FE4E-DC57-4733-9C8C-144B05EFADF0}" type="presParOf" srcId="{D0AE118E-FA18-4FFE-8A32-E87B89C443C1}" destId="{7868DCCF-1175-402A-840F-47E79DE0F807}" srcOrd="1" destOrd="0" presId="urn:microsoft.com/office/officeart/2005/8/layout/bProcess4"/>
    <dgm:cxn modelId="{ACE16EED-5825-44BB-B2EC-365F707A032B}" type="presParOf" srcId="{742B091A-4158-47A2-A922-9558956F0BAB}" destId="{C85EE12D-70DE-44A1-9A73-88BAC6EAD548}" srcOrd="15" destOrd="0" presId="urn:microsoft.com/office/officeart/2005/8/layout/bProcess4"/>
    <dgm:cxn modelId="{29BC5C1F-6B0F-48C7-9AB7-4724F469A531}" type="presParOf" srcId="{742B091A-4158-47A2-A922-9558956F0BAB}" destId="{E0F3DE00-61F3-4E3D-83AB-C9FE7B70F93F}" srcOrd="16" destOrd="0" presId="urn:microsoft.com/office/officeart/2005/8/layout/bProcess4"/>
    <dgm:cxn modelId="{D2700F9B-B4BA-4739-A801-70F9B961088C}" type="presParOf" srcId="{E0F3DE00-61F3-4E3D-83AB-C9FE7B70F93F}" destId="{09B8BD8A-6AA5-404E-A95A-B49902792FB4}" srcOrd="0" destOrd="0" presId="urn:microsoft.com/office/officeart/2005/8/layout/bProcess4"/>
    <dgm:cxn modelId="{1ADC0AD4-413B-4507-829A-AC12A1879BC3}" type="presParOf" srcId="{E0F3DE00-61F3-4E3D-83AB-C9FE7B70F93F}" destId="{B657D58B-AEF5-438A-A70A-60A78ED95E83}" srcOrd="1" destOrd="0" presId="urn:microsoft.com/office/officeart/2005/8/layout/bProcess4"/>
    <dgm:cxn modelId="{77235470-AA22-430C-BE13-94167E43F9B3}" type="presParOf" srcId="{742B091A-4158-47A2-A922-9558956F0BAB}" destId="{C1BB9574-FE31-46FB-B7BD-192649732848}" srcOrd="17" destOrd="0" presId="urn:microsoft.com/office/officeart/2005/8/layout/bProcess4"/>
    <dgm:cxn modelId="{C11532FF-8C54-4E5E-AAF9-FE0C0EF558DC}" type="presParOf" srcId="{742B091A-4158-47A2-A922-9558956F0BAB}" destId="{D06EA117-0819-44C0-8D57-BC66319E56EA}" srcOrd="18" destOrd="0" presId="urn:microsoft.com/office/officeart/2005/8/layout/bProcess4"/>
    <dgm:cxn modelId="{4D079B63-3CD3-4505-8BA5-AA47AEBD33A0}" type="presParOf" srcId="{D06EA117-0819-44C0-8D57-BC66319E56EA}" destId="{E360E1F9-D447-4A03-A5B5-CCEAC2D69058}" srcOrd="0" destOrd="0" presId="urn:microsoft.com/office/officeart/2005/8/layout/bProcess4"/>
    <dgm:cxn modelId="{E2C2228F-ACC5-4537-95C4-76231C005575}" type="presParOf" srcId="{D06EA117-0819-44C0-8D57-BC66319E56EA}" destId="{992BADFA-4C12-4121-B278-16DCAB26E660}" srcOrd="1" destOrd="0" presId="urn:microsoft.com/office/officeart/2005/8/layout/bProcess4"/>
    <dgm:cxn modelId="{87B91861-D6F6-46E2-BE0B-D36C1461DF06}" type="presParOf" srcId="{742B091A-4158-47A2-A922-9558956F0BAB}" destId="{297CD817-8F9D-40FE-8544-D1223726BFAC}" srcOrd="19" destOrd="0" presId="urn:microsoft.com/office/officeart/2005/8/layout/bProcess4"/>
    <dgm:cxn modelId="{90BD5642-0C9C-49D9-A0AE-D93F5CE5C0D9}" type="presParOf" srcId="{742B091A-4158-47A2-A922-9558956F0BAB}" destId="{37833C98-83E6-4C7C-A2D8-456ECD72334A}" srcOrd="20" destOrd="0" presId="urn:microsoft.com/office/officeart/2005/8/layout/bProcess4"/>
    <dgm:cxn modelId="{1C640048-8426-484B-9DF8-515045E99457}" type="presParOf" srcId="{37833C98-83E6-4C7C-A2D8-456ECD72334A}" destId="{9ED5AC3C-3499-41F4-B6C4-5D8F9CE7CB41}" srcOrd="0" destOrd="0" presId="urn:microsoft.com/office/officeart/2005/8/layout/bProcess4"/>
    <dgm:cxn modelId="{3FE67A7E-45D3-40C8-9AD5-EC1945707CB1}" type="presParOf" srcId="{37833C98-83E6-4C7C-A2D8-456ECD72334A}" destId="{7B7539BF-6857-4172-AA93-6F733F78FBFD}" srcOrd="1" destOrd="0" presId="urn:microsoft.com/office/officeart/2005/8/layout/bProcess4"/>
    <dgm:cxn modelId="{0FF21A50-18D7-42C8-A65E-427D131680CB}" type="presParOf" srcId="{742B091A-4158-47A2-A922-9558956F0BAB}" destId="{65FA2135-CBB8-41FB-9F8C-40CF14B123C0}" srcOrd="21" destOrd="0" presId="urn:microsoft.com/office/officeart/2005/8/layout/bProcess4"/>
    <dgm:cxn modelId="{644B8FBF-FC68-4216-9206-F9F887388524}" type="presParOf" srcId="{742B091A-4158-47A2-A922-9558956F0BAB}" destId="{1C5C5422-1361-4BE1-8245-402FB2BF3709}" srcOrd="22" destOrd="0" presId="urn:microsoft.com/office/officeart/2005/8/layout/bProcess4"/>
    <dgm:cxn modelId="{83CD3D02-822B-43A0-A05E-C0AB797C1BE6}" type="presParOf" srcId="{1C5C5422-1361-4BE1-8245-402FB2BF3709}" destId="{B0CCC100-C1C5-44FD-B130-90656311DD3E}" srcOrd="0" destOrd="0" presId="urn:microsoft.com/office/officeart/2005/8/layout/bProcess4"/>
    <dgm:cxn modelId="{7E2CEB84-B30E-4142-BBD1-DDDBDEF5F051}" type="presParOf" srcId="{1C5C5422-1361-4BE1-8245-402FB2BF3709}" destId="{46CEA086-EFE0-496D-8FD7-78FA371886E1}"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ABB09-879A-43DA-8E3B-468A2D05A44F}">
      <dsp:nvSpPr>
        <dsp:cNvPr id="0" name=""/>
        <dsp:cNvSpPr/>
      </dsp:nvSpPr>
      <dsp:spPr>
        <a:xfrm>
          <a:off x="646296" y="288"/>
          <a:ext cx="1001496" cy="10014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E9869-A0AE-40A6-AA31-3ACC470016A2}">
      <dsp:nvSpPr>
        <dsp:cNvPr id="0" name=""/>
        <dsp:cNvSpPr/>
      </dsp:nvSpPr>
      <dsp:spPr>
        <a:xfrm>
          <a:off x="859729"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7D19ED-7105-489F-B497-6706B7D9BF05}">
      <dsp:nvSpPr>
        <dsp:cNvPr id="0" name=""/>
        <dsp:cNvSpPr/>
      </dsp:nvSpPr>
      <dsp:spPr>
        <a:xfrm>
          <a:off x="326145"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tr-TR" sz="1800" kern="1200">
              <a:latin typeface="Times New Roman" panose="02020603050405020304" pitchFamily="18" charset="0"/>
              <a:cs typeface="Times New Roman" panose="02020603050405020304" pitchFamily="18" charset="0"/>
            </a:rPr>
            <a:t>Büyük Veri</a:t>
          </a:r>
          <a:endParaRPr lang="en-US" sz="1800" kern="1200">
            <a:latin typeface="Times New Roman" panose="02020603050405020304" pitchFamily="18" charset="0"/>
            <a:cs typeface="Times New Roman" panose="02020603050405020304" pitchFamily="18" charset="0"/>
          </a:endParaRPr>
        </a:p>
      </dsp:txBody>
      <dsp:txXfrm>
        <a:off x="326145" y="1313725"/>
        <a:ext cx="1641796" cy="656718"/>
      </dsp:txXfrm>
    </dsp:sp>
    <dsp:sp modelId="{8AD54869-0A3A-4D79-8CAA-A9A136C38422}">
      <dsp:nvSpPr>
        <dsp:cNvPr id="0" name=""/>
        <dsp:cNvSpPr/>
      </dsp:nvSpPr>
      <dsp:spPr>
        <a:xfrm>
          <a:off x="2575407" y="288"/>
          <a:ext cx="1001496" cy="10014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47143-E4E6-4792-8517-62139D74662E}">
      <dsp:nvSpPr>
        <dsp:cNvPr id="0" name=""/>
        <dsp:cNvSpPr/>
      </dsp:nvSpPr>
      <dsp:spPr>
        <a:xfrm>
          <a:off x="2788841"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4E67C9-049C-421D-9597-AEEC764D2C0E}">
      <dsp:nvSpPr>
        <dsp:cNvPr id="0" name=""/>
        <dsp:cNvSpPr/>
      </dsp:nvSpPr>
      <dsp:spPr>
        <a:xfrm>
          <a:off x="2255257"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tr-TR" sz="1800" kern="1200">
              <a:latin typeface="Times New Roman" panose="02020603050405020304" pitchFamily="18" charset="0"/>
              <a:cs typeface="Times New Roman" panose="02020603050405020304" pitchFamily="18" charset="0"/>
            </a:rPr>
            <a:t>Karmaşık Problemler</a:t>
          </a:r>
          <a:endParaRPr lang="en-US" sz="1800" kern="1200">
            <a:latin typeface="Times New Roman" panose="02020603050405020304" pitchFamily="18" charset="0"/>
            <a:cs typeface="Times New Roman" panose="02020603050405020304" pitchFamily="18" charset="0"/>
          </a:endParaRPr>
        </a:p>
      </dsp:txBody>
      <dsp:txXfrm>
        <a:off x="2255257" y="1313725"/>
        <a:ext cx="1641796" cy="656718"/>
      </dsp:txXfrm>
    </dsp:sp>
    <dsp:sp modelId="{2C249DE4-523E-4A00-A85C-39E9AAFE76E3}">
      <dsp:nvSpPr>
        <dsp:cNvPr id="0" name=""/>
        <dsp:cNvSpPr/>
      </dsp:nvSpPr>
      <dsp:spPr>
        <a:xfrm>
          <a:off x="4757051" y="288"/>
          <a:ext cx="1001496" cy="10014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29C53-1FAD-459E-BF71-C61CE34BF175}">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15670-014B-4541-BF6C-604FCE2E5CDD}">
      <dsp:nvSpPr>
        <dsp:cNvPr id="0" name=""/>
        <dsp:cNvSpPr/>
      </dsp:nvSpPr>
      <dsp:spPr>
        <a:xfrm>
          <a:off x="4184368" y="1313725"/>
          <a:ext cx="2146862"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tr-TR" sz="1800" kern="1200" dirty="0">
              <a:latin typeface="Times New Roman" panose="02020603050405020304" pitchFamily="18" charset="0"/>
              <a:cs typeface="Times New Roman" panose="02020603050405020304" pitchFamily="18" charset="0"/>
            </a:rPr>
            <a:t>Özelleştirilmiş Deneyim</a:t>
          </a:r>
          <a:endParaRPr lang="en-US" sz="1800" kern="1200" dirty="0">
            <a:latin typeface="Times New Roman" panose="02020603050405020304" pitchFamily="18" charset="0"/>
            <a:cs typeface="Times New Roman" panose="02020603050405020304" pitchFamily="18" charset="0"/>
          </a:endParaRPr>
        </a:p>
      </dsp:txBody>
      <dsp:txXfrm>
        <a:off x="4184368" y="1313725"/>
        <a:ext cx="2146862" cy="656718"/>
      </dsp:txXfrm>
    </dsp:sp>
    <dsp:sp modelId="{82A5A6DE-4190-4C79-885A-676F1F123219}">
      <dsp:nvSpPr>
        <dsp:cNvPr id="0" name=""/>
        <dsp:cNvSpPr/>
      </dsp:nvSpPr>
      <dsp:spPr>
        <a:xfrm>
          <a:off x="6938696" y="288"/>
          <a:ext cx="1001496" cy="10014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73986-EC45-4402-ABDD-85FCFFD85A6E}">
      <dsp:nvSpPr>
        <dsp:cNvPr id="0" name=""/>
        <dsp:cNvSpPr/>
      </dsp:nvSpPr>
      <dsp:spPr>
        <a:xfrm>
          <a:off x="7152129"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B8E51B-7297-4BF9-BFAC-595C7B7FC904}">
      <dsp:nvSpPr>
        <dsp:cNvPr id="0" name=""/>
        <dsp:cNvSpPr/>
      </dsp:nvSpPr>
      <dsp:spPr>
        <a:xfrm>
          <a:off x="6618545"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tr-TR" sz="1800" kern="1200">
              <a:latin typeface="Times New Roman" panose="02020603050405020304" pitchFamily="18" charset="0"/>
              <a:cs typeface="Times New Roman" panose="02020603050405020304" pitchFamily="18" charset="0"/>
            </a:rPr>
            <a:t>Tahmin ve Öngörü</a:t>
          </a:r>
          <a:endParaRPr lang="en-US" sz="1800" kern="1200">
            <a:latin typeface="Times New Roman" panose="02020603050405020304" pitchFamily="18" charset="0"/>
            <a:cs typeface="Times New Roman" panose="02020603050405020304" pitchFamily="18" charset="0"/>
          </a:endParaRPr>
        </a:p>
      </dsp:txBody>
      <dsp:txXfrm>
        <a:off x="6618545" y="1313725"/>
        <a:ext cx="1641796" cy="656718"/>
      </dsp:txXfrm>
    </dsp:sp>
    <dsp:sp modelId="{B1C78C23-EC36-47F9-BFB2-5FC32464C868}">
      <dsp:nvSpPr>
        <dsp:cNvPr id="0" name=""/>
        <dsp:cNvSpPr/>
      </dsp:nvSpPr>
      <dsp:spPr>
        <a:xfrm>
          <a:off x="8867807" y="288"/>
          <a:ext cx="1001496" cy="10014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42E9A-F53B-460D-B0AC-5E43F293639E}">
      <dsp:nvSpPr>
        <dsp:cNvPr id="0" name=""/>
        <dsp:cNvSpPr/>
      </dsp:nvSpPr>
      <dsp:spPr>
        <a:xfrm>
          <a:off x="9081241"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F1FF77-8C08-4B24-B94E-6CE28391406C}">
      <dsp:nvSpPr>
        <dsp:cNvPr id="0" name=""/>
        <dsp:cNvSpPr/>
      </dsp:nvSpPr>
      <dsp:spPr>
        <a:xfrm>
          <a:off x="8547657"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tr-TR" sz="1800" kern="1200">
              <a:latin typeface="Times New Roman" panose="02020603050405020304" pitchFamily="18" charset="0"/>
              <a:cs typeface="Times New Roman" panose="02020603050405020304" pitchFamily="18" charset="0"/>
            </a:rPr>
            <a:t>Yenilikçilik ve Keşif</a:t>
          </a:r>
          <a:endParaRPr lang="en-US" sz="1800" kern="1200">
            <a:latin typeface="Times New Roman" panose="02020603050405020304" pitchFamily="18" charset="0"/>
            <a:cs typeface="Times New Roman" panose="02020603050405020304" pitchFamily="18" charset="0"/>
          </a:endParaRPr>
        </a:p>
      </dsp:txBody>
      <dsp:txXfrm>
        <a:off x="8547657" y="1313725"/>
        <a:ext cx="1641796" cy="656718"/>
      </dsp:txXfrm>
    </dsp:sp>
    <dsp:sp modelId="{6AD02BEC-3A30-43BC-9036-C1552A94A1CB}">
      <dsp:nvSpPr>
        <dsp:cNvPr id="0" name=""/>
        <dsp:cNvSpPr/>
      </dsp:nvSpPr>
      <dsp:spPr>
        <a:xfrm>
          <a:off x="4757051" y="2380893"/>
          <a:ext cx="1001496" cy="10014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45F00F-45DF-423E-B20A-99C3AC7F97D8}">
      <dsp:nvSpPr>
        <dsp:cNvPr id="0" name=""/>
        <dsp:cNvSpPr/>
      </dsp:nvSpPr>
      <dsp:spPr>
        <a:xfrm>
          <a:off x="4970485"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DC9E3D-2DBD-4251-96EC-4D94B68A929D}">
      <dsp:nvSpPr>
        <dsp:cNvPr id="0" name=""/>
        <dsp:cNvSpPr/>
      </dsp:nvSpPr>
      <dsp:spPr>
        <a:xfrm>
          <a:off x="4436901"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tr-TR" sz="1800" kern="1200">
              <a:latin typeface="Times New Roman" panose="02020603050405020304" pitchFamily="18" charset="0"/>
              <a:cs typeface="Times New Roman" panose="02020603050405020304" pitchFamily="18" charset="0"/>
            </a:rPr>
            <a:t>Otomasyon ve Verimlilik</a:t>
          </a:r>
          <a:endParaRPr lang="en-US" sz="1800" kern="1200">
            <a:latin typeface="Times New Roman" panose="02020603050405020304" pitchFamily="18" charset="0"/>
            <a:cs typeface="Times New Roman" panose="02020603050405020304" pitchFamily="18" charset="0"/>
          </a:endParaRPr>
        </a:p>
      </dsp:txBody>
      <dsp:txXfrm>
        <a:off x="4436901" y="3694331"/>
        <a:ext cx="1641796" cy="656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1DB171-A12A-44D3-9AF9-AD9888BCBB45}">
      <dsp:nvSpPr>
        <dsp:cNvPr id="0" name=""/>
        <dsp:cNvSpPr/>
      </dsp:nvSpPr>
      <dsp:spPr>
        <a:xfrm>
          <a:off x="2954739" y="549930"/>
          <a:ext cx="424233" cy="91440"/>
        </a:xfrm>
        <a:custGeom>
          <a:avLst/>
          <a:gdLst/>
          <a:ahLst/>
          <a:cxnLst/>
          <a:rect l="0" t="0" r="0" b="0"/>
          <a:pathLst>
            <a:path>
              <a:moveTo>
                <a:pt x="0" y="45720"/>
              </a:moveTo>
              <a:lnTo>
                <a:pt x="42423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5485" y="593376"/>
        <a:ext cx="22741" cy="4548"/>
      </dsp:txXfrm>
    </dsp:sp>
    <dsp:sp modelId="{D4D3B4F7-411A-4CA7-968C-884B288F9B56}">
      <dsp:nvSpPr>
        <dsp:cNvPr id="0" name=""/>
        <dsp:cNvSpPr/>
      </dsp:nvSpPr>
      <dsp:spPr>
        <a:xfrm>
          <a:off x="979004" y="2390"/>
          <a:ext cx="1977535" cy="11865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901" tIns="101715" rIns="96901" bIns="101715" numCol="1" spcCol="1270" anchor="ctr" anchorCtr="0">
          <a:noAutofit/>
        </a:bodyPr>
        <a:lstStyle/>
        <a:p>
          <a:pPr marL="0" lvl="0" indent="0" algn="ctr" defTabSz="933450">
            <a:lnSpc>
              <a:spcPct val="90000"/>
            </a:lnSpc>
            <a:spcBef>
              <a:spcPct val="0"/>
            </a:spcBef>
            <a:spcAft>
              <a:spcPct val="35000"/>
            </a:spcAft>
            <a:buNone/>
          </a:pPr>
          <a:r>
            <a:rPr lang="tr-TR" sz="2100" kern="1200"/>
            <a:t>Veri kalitesi</a:t>
          </a:r>
          <a:endParaRPr lang="en-US" sz="2100" kern="1200"/>
        </a:p>
      </dsp:txBody>
      <dsp:txXfrm>
        <a:off x="979004" y="2390"/>
        <a:ext cx="1977535" cy="1186521"/>
      </dsp:txXfrm>
    </dsp:sp>
    <dsp:sp modelId="{A2EBCAFE-3686-4329-BC99-01190AFC4E0D}">
      <dsp:nvSpPr>
        <dsp:cNvPr id="0" name=""/>
        <dsp:cNvSpPr/>
      </dsp:nvSpPr>
      <dsp:spPr>
        <a:xfrm>
          <a:off x="1967772" y="1187111"/>
          <a:ext cx="2432368" cy="424233"/>
        </a:xfrm>
        <a:custGeom>
          <a:avLst/>
          <a:gdLst/>
          <a:ahLst/>
          <a:cxnLst/>
          <a:rect l="0" t="0" r="0" b="0"/>
          <a:pathLst>
            <a:path>
              <a:moveTo>
                <a:pt x="2432368" y="0"/>
              </a:moveTo>
              <a:lnTo>
                <a:pt x="2432368" y="229216"/>
              </a:lnTo>
              <a:lnTo>
                <a:pt x="0" y="229216"/>
              </a:lnTo>
              <a:lnTo>
                <a:pt x="0" y="424233"/>
              </a:lnTo>
            </a:path>
          </a:pathLst>
        </a:custGeom>
        <a:noFill/>
        <a:ln w="6350" cap="flat" cmpd="sng" algn="ctr">
          <a:solidFill>
            <a:schemeClr val="accent2">
              <a:hueOff val="-242561"/>
              <a:satOff val="-13988"/>
              <a:lumOff val="143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2093" y="1396953"/>
        <a:ext cx="123726" cy="4548"/>
      </dsp:txXfrm>
    </dsp:sp>
    <dsp:sp modelId="{BA356A26-CEC8-4810-95B8-B9D481C6C262}">
      <dsp:nvSpPr>
        <dsp:cNvPr id="0" name=""/>
        <dsp:cNvSpPr/>
      </dsp:nvSpPr>
      <dsp:spPr>
        <a:xfrm>
          <a:off x="3411373" y="2390"/>
          <a:ext cx="1977535" cy="1186521"/>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901" tIns="101715" rIns="96901" bIns="101715" numCol="1" spcCol="1270" anchor="ctr" anchorCtr="0">
          <a:noAutofit/>
        </a:bodyPr>
        <a:lstStyle/>
        <a:p>
          <a:pPr marL="0" lvl="0" indent="0" algn="ctr" defTabSz="933450">
            <a:lnSpc>
              <a:spcPct val="90000"/>
            </a:lnSpc>
            <a:spcBef>
              <a:spcPct val="0"/>
            </a:spcBef>
            <a:spcAft>
              <a:spcPct val="35000"/>
            </a:spcAft>
            <a:buNone/>
          </a:pPr>
          <a:r>
            <a:rPr lang="tr-TR" sz="2100" kern="1200"/>
            <a:t>Veri görselleştirme</a:t>
          </a:r>
          <a:endParaRPr lang="en-US" sz="2100" kern="1200"/>
        </a:p>
      </dsp:txBody>
      <dsp:txXfrm>
        <a:off x="3411373" y="2390"/>
        <a:ext cx="1977535" cy="1186521"/>
      </dsp:txXfrm>
    </dsp:sp>
    <dsp:sp modelId="{41EDA104-76EC-48B0-8BBC-7470A03C2AE8}">
      <dsp:nvSpPr>
        <dsp:cNvPr id="0" name=""/>
        <dsp:cNvSpPr/>
      </dsp:nvSpPr>
      <dsp:spPr>
        <a:xfrm>
          <a:off x="2954739" y="2191285"/>
          <a:ext cx="424233" cy="91440"/>
        </a:xfrm>
        <a:custGeom>
          <a:avLst/>
          <a:gdLst/>
          <a:ahLst/>
          <a:cxnLst/>
          <a:rect l="0" t="0" r="0" b="0"/>
          <a:pathLst>
            <a:path>
              <a:moveTo>
                <a:pt x="0" y="45720"/>
              </a:moveTo>
              <a:lnTo>
                <a:pt x="424233" y="4572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5485" y="2234731"/>
        <a:ext cx="22741" cy="4548"/>
      </dsp:txXfrm>
    </dsp:sp>
    <dsp:sp modelId="{C179B24C-9BCE-41E6-A685-5959311345E5}">
      <dsp:nvSpPr>
        <dsp:cNvPr id="0" name=""/>
        <dsp:cNvSpPr/>
      </dsp:nvSpPr>
      <dsp:spPr>
        <a:xfrm>
          <a:off x="979004" y="1643744"/>
          <a:ext cx="1977535" cy="1186521"/>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901" tIns="101715" rIns="96901" bIns="101715" numCol="1" spcCol="1270" anchor="ctr" anchorCtr="0">
          <a:noAutofit/>
        </a:bodyPr>
        <a:lstStyle/>
        <a:p>
          <a:pPr marL="0" lvl="0" indent="0" algn="ctr" defTabSz="933450">
            <a:lnSpc>
              <a:spcPct val="90000"/>
            </a:lnSpc>
            <a:spcBef>
              <a:spcPct val="0"/>
            </a:spcBef>
            <a:spcAft>
              <a:spcPct val="35000"/>
            </a:spcAft>
            <a:buNone/>
          </a:pPr>
          <a:r>
            <a:rPr lang="tr-TR" sz="2100" kern="1200"/>
            <a:t>Veri özellikleri ve seçimi</a:t>
          </a:r>
          <a:endParaRPr lang="en-US" sz="2100" kern="1200"/>
        </a:p>
      </dsp:txBody>
      <dsp:txXfrm>
        <a:off x="979004" y="1643744"/>
        <a:ext cx="1977535" cy="1186521"/>
      </dsp:txXfrm>
    </dsp:sp>
    <dsp:sp modelId="{2FE5B300-0607-476E-BBAA-BCDC57431610}">
      <dsp:nvSpPr>
        <dsp:cNvPr id="0" name=""/>
        <dsp:cNvSpPr/>
      </dsp:nvSpPr>
      <dsp:spPr>
        <a:xfrm>
          <a:off x="1967772" y="2828465"/>
          <a:ext cx="2432368" cy="424233"/>
        </a:xfrm>
        <a:custGeom>
          <a:avLst/>
          <a:gdLst/>
          <a:ahLst/>
          <a:cxnLst/>
          <a:rect l="0" t="0" r="0" b="0"/>
          <a:pathLst>
            <a:path>
              <a:moveTo>
                <a:pt x="2432368" y="0"/>
              </a:moveTo>
              <a:lnTo>
                <a:pt x="2432368" y="229216"/>
              </a:lnTo>
              <a:lnTo>
                <a:pt x="0" y="229216"/>
              </a:lnTo>
              <a:lnTo>
                <a:pt x="0" y="424233"/>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2093" y="3038308"/>
        <a:ext cx="123726" cy="4548"/>
      </dsp:txXfrm>
    </dsp:sp>
    <dsp:sp modelId="{C4016FD3-F9CE-4C79-B171-F91C1598C0ED}">
      <dsp:nvSpPr>
        <dsp:cNvPr id="0" name=""/>
        <dsp:cNvSpPr/>
      </dsp:nvSpPr>
      <dsp:spPr>
        <a:xfrm>
          <a:off x="3411373" y="1643744"/>
          <a:ext cx="1977535" cy="1186521"/>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901" tIns="101715" rIns="96901" bIns="101715" numCol="1" spcCol="1270" anchor="ctr" anchorCtr="0">
          <a:noAutofit/>
        </a:bodyPr>
        <a:lstStyle/>
        <a:p>
          <a:pPr marL="0" lvl="0" indent="0" algn="ctr" defTabSz="933450">
            <a:lnSpc>
              <a:spcPct val="90000"/>
            </a:lnSpc>
            <a:spcBef>
              <a:spcPct val="0"/>
            </a:spcBef>
            <a:spcAft>
              <a:spcPct val="35000"/>
            </a:spcAft>
            <a:buNone/>
          </a:pPr>
          <a:r>
            <a:rPr lang="tr-TR" sz="2100" kern="1200"/>
            <a:t>Veri temizleme</a:t>
          </a:r>
          <a:endParaRPr lang="en-US" sz="2100" kern="1200"/>
        </a:p>
      </dsp:txBody>
      <dsp:txXfrm>
        <a:off x="3411373" y="1643744"/>
        <a:ext cx="1977535" cy="1186521"/>
      </dsp:txXfrm>
    </dsp:sp>
    <dsp:sp modelId="{090DB052-3D83-406E-A940-73D6E5953809}">
      <dsp:nvSpPr>
        <dsp:cNvPr id="0" name=""/>
        <dsp:cNvSpPr/>
      </dsp:nvSpPr>
      <dsp:spPr>
        <a:xfrm>
          <a:off x="2954739" y="3832639"/>
          <a:ext cx="424233" cy="91440"/>
        </a:xfrm>
        <a:custGeom>
          <a:avLst/>
          <a:gdLst/>
          <a:ahLst/>
          <a:cxnLst/>
          <a:rect l="0" t="0" r="0" b="0"/>
          <a:pathLst>
            <a:path>
              <a:moveTo>
                <a:pt x="0" y="45720"/>
              </a:moveTo>
              <a:lnTo>
                <a:pt x="424233"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5485" y="3876085"/>
        <a:ext cx="22741" cy="4548"/>
      </dsp:txXfrm>
    </dsp:sp>
    <dsp:sp modelId="{E8E2CEF5-E031-457D-B452-33B0C019F40C}">
      <dsp:nvSpPr>
        <dsp:cNvPr id="0" name=""/>
        <dsp:cNvSpPr/>
      </dsp:nvSpPr>
      <dsp:spPr>
        <a:xfrm>
          <a:off x="979004" y="3285099"/>
          <a:ext cx="1977535" cy="1186521"/>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901" tIns="101715" rIns="96901" bIns="101715" numCol="1" spcCol="1270" anchor="ctr" anchorCtr="0">
          <a:noAutofit/>
        </a:bodyPr>
        <a:lstStyle/>
        <a:p>
          <a:pPr marL="0" lvl="0" indent="0" algn="ctr" defTabSz="933450">
            <a:lnSpc>
              <a:spcPct val="90000"/>
            </a:lnSpc>
            <a:spcBef>
              <a:spcPct val="0"/>
            </a:spcBef>
            <a:spcAft>
              <a:spcPct val="35000"/>
            </a:spcAft>
            <a:buNone/>
          </a:pPr>
          <a:r>
            <a:rPr lang="tr-TR" sz="2100" kern="1200" dirty="0"/>
            <a:t>Veri standartlaştırma</a:t>
          </a:r>
          <a:endParaRPr lang="en-US" sz="2100" kern="1200" dirty="0"/>
        </a:p>
      </dsp:txBody>
      <dsp:txXfrm>
        <a:off x="979004" y="3285099"/>
        <a:ext cx="1977535" cy="1186521"/>
      </dsp:txXfrm>
    </dsp:sp>
    <dsp:sp modelId="{D7BA0513-FB31-45FD-8DD1-0D86A9A857E7}">
      <dsp:nvSpPr>
        <dsp:cNvPr id="0" name=""/>
        <dsp:cNvSpPr/>
      </dsp:nvSpPr>
      <dsp:spPr>
        <a:xfrm>
          <a:off x="1967772" y="4469820"/>
          <a:ext cx="2432368" cy="424233"/>
        </a:xfrm>
        <a:custGeom>
          <a:avLst/>
          <a:gdLst/>
          <a:ahLst/>
          <a:cxnLst/>
          <a:rect l="0" t="0" r="0" b="0"/>
          <a:pathLst>
            <a:path>
              <a:moveTo>
                <a:pt x="2432368" y="0"/>
              </a:moveTo>
              <a:lnTo>
                <a:pt x="2432368" y="229216"/>
              </a:lnTo>
              <a:lnTo>
                <a:pt x="0" y="229216"/>
              </a:lnTo>
              <a:lnTo>
                <a:pt x="0" y="424233"/>
              </a:lnTo>
            </a:path>
          </a:pathLst>
        </a:custGeom>
        <a:noFill/>
        <a:ln w="6350" cap="flat" cmpd="sng" algn="ctr">
          <a:solidFill>
            <a:schemeClr val="accent2">
              <a:hueOff val="-1212803"/>
              <a:satOff val="-69940"/>
              <a:lumOff val="71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2093" y="4679662"/>
        <a:ext cx="123726" cy="4548"/>
      </dsp:txXfrm>
    </dsp:sp>
    <dsp:sp modelId="{9184A432-E1E8-4C4C-873A-6B630EBD821F}">
      <dsp:nvSpPr>
        <dsp:cNvPr id="0" name=""/>
        <dsp:cNvSpPr/>
      </dsp:nvSpPr>
      <dsp:spPr>
        <a:xfrm>
          <a:off x="3411373" y="3285099"/>
          <a:ext cx="1977535" cy="1186521"/>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901" tIns="101715" rIns="96901" bIns="101715" numCol="1" spcCol="1270" anchor="ctr" anchorCtr="0">
          <a:noAutofit/>
        </a:bodyPr>
        <a:lstStyle/>
        <a:p>
          <a:pPr marL="0" lvl="0" indent="0" algn="ctr" defTabSz="933450">
            <a:lnSpc>
              <a:spcPct val="90000"/>
            </a:lnSpc>
            <a:spcBef>
              <a:spcPct val="0"/>
            </a:spcBef>
            <a:spcAft>
              <a:spcPct val="35000"/>
            </a:spcAft>
            <a:buNone/>
          </a:pPr>
          <a:r>
            <a:rPr lang="tr-TR" sz="2100" kern="1200"/>
            <a:t>Veri dönüşümü</a:t>
          </a:r>
          <a:endParaRPr lang="en-US" sz="2100" kern="1200"/>
        </a:p>
      </dsp:txBody>
      <dsp:txXfrm>
        <a:off x="3411373" y="3285099"/>
        <a:ext cx="1977535" cy="1186521"/>
      </dsp:txXfrm>
    </dsp:sp>
    <dsp:sp modelId="{03A75351-FD1D-4EFC-AEB0-958DB6FA5F78}">
      <dsp:nvSpPr>
        <dsp:cNvPr id="0" name=""/>
        <dsp:cNvSpPr/>
      </dsp:nvSpPr>
      <dsp:spPr>
        <a:xfrm>
          <a:off x="2954739" y="5473994"/>
          <a:ext cx="424233" cy="91440"/>
        </a:xfrm>
        <a:custGeom>
          <a:avLst/>
          <a:gdLst/>
          <a:ahLst/>
          <a:cxnLst/>
          <a:rect l="0" t="0" r="0" b="0"/>
          <a:pathLst>
            <a:path>
              <a:moveTo>
                <a:pt x="0" y="45720"/>
              </a:moveTo>
              <a:lnTo>
                <a:pt x="424233"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5485" y="5517440"/>
        <a:ext cx="22741" cy="4548"/>
      </dsp:txXfrm>
    </dsp:sp>
    <dsp:sp modelId="{E820AC2D-497A-4761-91D5-905713095D2C}">
      <dsp:nvSpPr>
        <dsp:cNvPr id="0" name=""/>
        <dsp:cNvSpPr/>
      </dsp:nvSpPr>
      <dsp:spPr>
        <a:xfrm>
          <a:off x="979004" y="4926453"/>
          <a:ext cx="1977535" cy="1186521"/>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901" tIns="101715" rIns="96901" bIns="101715" numCol="1" spcCol="1270" anchor="ctr" anchorCtr="0">
          <a:noAutofit/>
        </a:bodyPr>
        <a:lstStyle/>
        <a:p>
          <a:pPr marL="0" lvl="0" indent="0" algn="ctr" defTabSz="933450">
            <a:lnSpc>
              <a:spcPct val="90000"/>
            </a:lnSpc>
            <a:spcBef>
              <a:spcPct val="0"/>
            </a:spcBef>
            <a:spcAft>
              <a:spcPct val="35000"/>
            </a:spcAft>
            <a:buNone/>
          </a:pPr>
          <a:r>
            <a:rPr lang="tr-TR" sz="2100" kern="1200"/>
            <a:t>Aşırı Uydurma ve Az Uyum kontrolü</a:t>
          </a:r>
          <a:endParaRPr lang="en-US" sz="2100" kern="1200"/>
        </a:p>
      </dsp:txBody>
      <dsp:txXfrm>
        <a:off x="979004" y="4926453"/>
        <a:ext cx="1977535" cy="1186521"/>
      </dsp:txXfrm>
    </dsp:sp>
    <dsp:sp modelId="{6FEBBAB4-6B71-4113-9F27-0AB3552B2558}">
      <dsp:nvSpPr>
        <dsp:cNvPr id="0" name=""/>
        <dsp:cNvSpPr/>
      </dsp:nvSpPr>
      <dsp:spPr>
        <a:xfrm>
          <a:off x="3411373" y="4926453"/>
          <a:ext cx="1977535" cy="118652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901" tIns="101715" rIns="96901" bIns="101715" numCol="1" spcCol="1270" anchor="ctr" anchorCtr="0">
          <a:noAutofit/>
        </a:bodyPr>
        <a:lstStyle/>
        <a:p>
          <a:pPr marL="0" lvl="0" indent="0" algn="ctr" defTabSz="933450">
            <a:lnSpc>
              <a:spcPct val="90000"/>
            </a:lnSpc>
            <a:spcBef>
              <a:spcPct val="0"/>
            </a:spcBef>
            <a:spcAft>
              <a:spcPct val="35000"/>
            </a:spcAft>
            <a:buNone/>
          </a:pPr>
          <a:r>
            <a:rPr lang="tr-TR" sz="2100" kern="1200" dirty="0"/>
            <a:t>Veri Bölümleme</a:t>
          </a:r>
          <a:endParaRPr lang="en-US" sz="2100" kern="1200" dirty="0"/>
        </a:p>
      </dsp:txBody>
      <dsp:txXfrm>
        <a:off x="3411373" y="4926453"/>
        <a:ext cx="1977535" cy="11865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3C2D9-2D6E-44BD-AF29-80D5C43F1F0C}">
      <dsp:nvSpPr>
        <dsp:cNvPr id="0" name=""/>
        <dsp:cNvSpPr/>
      </dsp:nvSpPr>
      <dsp:spPr>
        <a:xfrm>
          <a:off x="0" y="2262"/>
          <a:ext cx="4823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B3A618-AE0E-41A9-9654-CC463E2EB0D5}">
      <dsp:nvSpPr>
        <dsp:cNvPr id="0" name=""/>
        <dsp:cNvSpPr/>
      </dsp:nvSpPr>
      <dsp:spPr>
        <a:xfrm>
          <a:off x="0" y="2262"/>
          <a:ext cx="4823030" cy="1543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tr-TR" sz="2000" b="0" i="0" kern="1200" dirty="0">
              <a:latin typeface="Times New Roman" panose="02020603050405020304" pitchFamily="18" charset="0"/>
              <a:cs typeface="Times New Roman" panose="02020603050405020304" pitchFamily="18" charset="0"/>
            </a:rPr>
            <a:t>Optimum K değerini seçmek, K-</a:t>
          </a:r>
          <a:r>
            <a:rPr lang="tr-TR" sz="2000" b="0" i="0" kern="1200" dirty="0" err="1">
              <a:latin typeface="Times New Roman" panose="02020603050405020304" pitchFamily="18" charset="0"/>
              <a:cs typeface="Times New Roman" panose="02020603050405020304" pitchFamily="18" charset="0"/>
            </a:rPr>
            <a:t>Nearest</a:t>
          </a:r>
          <a:r>
            <a:rPr lang="tr-TR" sz="2000" b="0" i="0" kern="1200" dirty="0">
              <a:latin typeface="Times New Roman" panose="02020603050405020304" pitchFamily="18" charset="0"/>
              <a:cs typeface="Times New Roman" panose="02020603050405020304" pitchFamily="18" charset="0"/>
            </a:rPr>
            <a:t> </a:t>
          </a:r>
          <a:r>
            <a:rPr lang="tr-TR" sz="2000" b="0" i="0" kern="1200" dirty="0" err="1">
              <a:latin typeface="Times New Roman" panose="02020603050405020304" pitchFamily="18" charset="0"/>
              <a:cs typeface="Times New Roman" panose="02020603050405020304" pitchFamily="18" charset="0"/>
            </a:rPr>
            <a:t>Neighbors</a:t>
          </a:r>
          <a:r>
            <a:rPr lang="tr-TR" sz="2000" b="0" i="0" kern="1200" dirty="0">
              <a:latin typeface="Times New Roman" panose="02020603050405020304" pitchFamily="18" charset="0"/>
              <a:cs typeface="Times New Roman" panose="02020603050405020304" pitchFamily="18" charset="0"/>
            </a:rPr>
            <a:t> (KNN) algoritmasının performansı için kritik öneme sahiptir. Doğru K değeri, modelin başarılı bir şekilde sınıflandırma veya regresyon yapmasını sağlar.</a:t>
          </a:r>
          <a:endParaRPr lang="en-US" sz="2000" kern="1200" dirty="0">
            <a:latin typeface="Times New Roman" panose="02020603050405020304" pitchFamily="18" charset="0"/>
            <a:cs typeface="Times New Roman" panose="02020603050405020304" pitchFamily="18" charset="0"/>
          </a:endParaRPr>
        </a:p>
      </dsp:txBody>
      <dsp:txXfrm>
        <a:off x="0" y="2262"/>
        <a:ext cx="4823030" cy="1543006"/>
      </dsp:txXfrm>
    </dsp:sp>
    <dsp:sp modelId="{7012BB72-019C-47D3-9856-E03443A60698}">
      <dsp:nvSpPr>
        <dsp:cNvPr id="0" name=""/>
        <dsp:cNvSpPr/>
      </dsp:nvSpPr>
      <dsp:spPr>
        <a:xfrm>
          <a:off x="0" y="1545269"/>
          <a:ext cx="4823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31768B-33CF-466C-91E8-E1D53FE5562B}">
      <dsp:nvSpPr>
        <dsp:cNvPr id="0" name=""/>
        <dsp:cNvSpPr/>
      </dsp:nvSpPr>
      <dsp:spPr>
        <a:xfrm>
          <a:off x="0" y="1545269"/>
          <a:ext cx="4823030" cy="1543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tr-TR" sz="2000" b="1" i="0" kern="1200" dirty="0">
              <a:latin typeface="Times New Roman" panose="02020603050405020304" pitchFamily="18" charset="0"/>
              <a:cs typeface="Times New Roman" panose="02020603050405020304" pitchFamily="18" charset="0"/>
            </a:rPr>
            <a:t>K Değeri Çok Küçükse:</a:t>
          </a:r>
          <a:r>
            <a:rPr lang="tr-TR" sz="2000" b="0" i="0" kern="1200" dirty="0">
              <a:latin typeface="Times New Roman" panose="02020603050405020304" pitchFamily="18" charset="0"/>
              <a:cs typeface="Times New Roman" panose="02020603050405020304" pitchFamily="18" charset="0"/>
            </a:rPr>
            <a:t> Eğer K değeri çok küçük seçilirse, model yalnızca birkaç komşuya odaklanacak.</a:t>
          </a:r>
          <a:endParaRPr lang="en-US" sz="2000" kern="1200" dirty="0">
            <a:latin typeface="Times New Roman" panose="02020603050405020304" pitchFamily="18" charset="0"/>
            <a:cs typeface="Times New Roman" panose="02020603050405020304" pitchFamily="18" charset="0"/>
          </a:endParaRPr>
        </a:p>
      </dsp:txBody>
      <dsp:txXfrm>
        <a:off x="0" y="1545269"/>
        <a:ext cx="4823030" cy="1543006"/>
      </dsp:txXfrm>
    </dsp:sp>
    <dsp:sp modelId="{4795B9A3-32C3-4C85-B8D8-E63AB9F6DD28}">
      <dsp:nvSpPr>
        <dsp:cNvPr id="0" name=""/>
        <dsp:cNvSpPr/>
      </dsp:nvSpPr>
      <dsp:spPr>
        <a:xfrm>
          <a:off x="0" y="3088275"/>
          <a:ext cx="4823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18B5AE-F75A-415F-BC2E-93576AA5A165}">
      <dsp:nvSpPr>
        <dsp:cNvPr id="0" name=""/>
        <dsp:cNvSpPr/>
      </dsp:nvSpPr>
      <dsp:spPr>
        <a:xfrm>
          <a:off x="0" y="3088275"/>
          <a:ext cx="4823030" cy="1543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tr-TR" sz="2000" b="1" i="0" kern="1200" dirty="0">
              <a:latin typeface="Times New Roman" panose="02020603050405020304" pitchFamily="18" charset="0"/>
              <a:cs typeface="Times New Roman" panose="02020603050405020304" pitchFamily="18" charset="0"/>
            </a:rPr>
            <a:t>K Değeri Çok Büyükse:</a:t>
          </a:r>
          <a:r>
            <a:rPr lang="tr-TR" sz="2000" b="0" i="0" kern="1200" dirty="0">
              <a:latin typeface="Times New Roman" panose="02020603050405020304" pitchFamily="18" charset="0"/>
              <a:cs typeface="Times New Roman" panose="02020603050405020304" pitchFamily="18" charset="0"/>
            </a:rPr>
            <a:t> Eğer K değeri çok büyük seçilirse, modelin öğrenme kapasitesi düşer ve daha geniş bir alanda komşuları dikkate alır.</a:t>
          </a:r>
          <a:endParaRPr lang="en-US" sz="2000" kern="1200" dirty="0">
            <a:latin typeface="Times New Roman" panose="02020603050405020304" pitchFamily="18" charset="0"/>
            <a:cs typeface="Times New Roman" panose="02020603050405020304" pitchFamily="18" charset="0"/>
          </a:endParaRPr>
        </a:p>
      </dsp:txBody>
      <dsp:txXfrm>
        <a:off x="0" y="3088275"/>
        <a:ext cx="4823030" cy="1543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6D478-6319-44F1-9C1A-DF7AAF87939F}">
      <dsp:nvSpPr>
        <dsp:cNvPr id="0" name=""/>
        <dsp:cNvSpPr/>
      </dsp:nvSpPr>
      <dsp:spPr>
        <a:xfrm>
          <a:off x="0" y="0"/>
          <a:ext cx="8742263" cy="81166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a:t>K-Means</a:t>
          </a:r>
          <a:endParaRPr lang="en-US" sz="3500" kern="1200"/>
        </a:p>
      </dsp:txBody>
      <dsp:txXfrm>
        <a:off x="23773" y="23773"/>
        <a:ext cx="7797822" cy="764123"/>
      </dsp:txXfrm>
    </dsp:sp>
    <dsp:sp modelId="{00B51303-48BC-4FC1-9B02-569469DF8B3F}">
      <dsp:nvSpPr>
        <dsp:cNvPr id="0" name=""/>
        <dsp:cNvSpPr/>
      </dsp:nvSpPr>
      <dsp:spPr>
        <a:xfrm>
          <a:off x="732164" y="959245"/>
          <a:ext cx="8742263" cy="811669"/>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a:t>DBSCAN</a:t>
          </a:r>
          <a:endParaRPr lang="en-US" sz="3500" kern="1200"/>
        </a:p>
      </dsp:txBody>
      <dsp:txXfrm>
        <a:off x="755937" y="983018"/>
        <a:ext cx="7434967" cy="764123"/>
      </dsp:txXfrm>
    </dsp:sp>
    <dsp:sp modelId="{8E73EC48-1989-4993-A8A7-4E6FBD332CC7}">
      <dsp:nvSpPr>
        <dsp:cNvPr id="0" name=""/>
        <dsp:cNvSpPr/>
      </dsp:nvSpPr>
      <dsp:spPr>
        <a:xfrm>
          <a:off x="1453401" y="1918490"/>
          <a:ext cx="8742263" cy="811669"/>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a:t>Boyut Azaltma (PCA)</a:t>
          </a:r>
          <a:endParaRPr lang="en-US" sz="3500" kern="1200"/>
        </a:p>
      </dsp:txBody>
      <dsp:txXfrm>
        <a:off x="1477174" y="1942263"/>
        <a:ext cx="7445895" cy="764123"/>
      </dsp:txXfrm>
    </dsp:sp>
    <dsp:sp modelId="{CEC5145A-9811-456A-8AD3-36D3AB147186}">
      <dsp:nvSpPr>
        <dsp:cNvPr id="0" name=""/>
        <dsp:cNvSpPr/>
      </dsp:nvSpPr>
      <dsp:spPr>
        <a:xfrm>
          <a:off x="2185565" y="2877735"/>
          <a:ext cx="8742263" cy="811669"/>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tr-TR" sz="3500" kern="1200"/>
            <a:t>T-SNE</a:t>
          </a:r>
          <a:endParaRPr lang="en-US" sz="3500" kern="1200"/>
        </a:p>
      </dsp:txBody>
      <dsp:txXfrm>
        <a:off x="2209338" y="2901508"/>
        <a:ext cx="7434967" cy="764123"/>
      </dsp:txXfrm>
    </dsp:sp>
    <dsp:sp modelId="{B44A9412-A5F2-48FD-AF7D-07A4DBD1C53C}">
      <dsp:nvSpPr>
        <dsp:cNvPr id="0" name=""/>
        <dsp:cNvSpPr/>
      </dsp:nvSpPr>
      <dsp:spPr>
        <a:xfrm>
          <a:off x="8214678" y="621664"/>
          <a:ext cx="527584" cy="52758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333384" y="621664"/>
        <a:ext cx="290172" cy="397007"/>
      </dsp:txXfrm>
    </dsp:sp>
    <dsp:sp modelId="{696D1C8B-7763-4DEA-B2DF-317F2EFB87EA}">
      <dsp:nvSpPr>
        <dsp:cNvPr id="0" name=""/>
        <dsp:cNvSpPr/>
      </dsp:nvSpPr>
      <dsp:spPr>
        <a:xfrm>
          <a:off x="8946842" y="1580910"/>
          <a:ext cx="527584" cy="527584"/>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065548" y="1580910"/>
        <a:ext cx="290172" cy="397007"/>
      </dsp:txXfrm>
    </dsp:sp>
    <dsp:sp modelId="{E6176BEC-E72E-495F-9EB5-5874486691C1}">
      <dsp:nvSpPr>
        <dsp:cNvPr id="0" name=""/>
        <dsp:cNvSpPr/>
      </dsp:nvSpPr>
      <dsp:spPr>
        <a:xfrm>
          <a:off x="9668079" y="2540155"/>
          <a:ext cx="527584" cy="527584"/>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786785" y="2540155"/>
        <a:ext cx="290172" cy="397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754B1-4DBA-437F-AC41-F0FC5569590F}">
      <dsp:nvSpPr>
        <dsp:cNvPr id="0" name=""/>
        <dsp:cNvSpPr/>
      </dsp:nvSpPr>
      <dsp:spPr>
        <a:xfrm rot="5400000">
          <a:off x="2205461" y="729560"/>
          <a:ext cx="1138504"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5433BC-57AB-40CD-A671-07F9A4815865}">
      <dsp:nvSpPr>
        <dsp:cNvPr id="0" name=""/>
        <dsp:cNvSpPr/>
      </dsp:nvSpPr>
      <dsp:spPr>
        <a:xfrm>
          <a:off x="2467109" y="2590"/>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Kredi kartı dolandırıcılığı tespiti</a:t>
          </a:r>
          <a:endParaRPr lang="en-US" sz="1600" kern="1200">
            <a:latin typeface="Times New Roman" panose="02020603050405020304" pitchFamily="18" charset="0"/>
            <a:cs typeface="Times New Roman" panose="02020603050405020304" pitchFamily="18" charset="0"/>
          </a:endParaRPr>
        </a:p>
      </dsp:txBody>
      <dsp:txXfrm>
        <a:off x="2493908" y="29389"/>
        <a:ext cx="1471369" cy="861382"/>
      </dsp:txXfrm>
    </dsp:sp>
    <dsp:sp modelId="{DB050A8B-6A75-421F-9CC0-55CEFD56B37D}">
      <dsp:nvSpPr>
        <dsp:cNvPr id="0" name=""/>
        <dsp:cNvSpPr/>
      </dsp:nvSpPr>
      <dsp:spPr>
        <a:xfrm rot="5400000">
          <a:off x="2205461" y="1873285"/>
          <a:ext cx="1138504"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A7547-76E4-4317-89D4-C4CB349077CD}">
      <dsp:nvSpPr>
        <dsp:cNvPr id="0" name=""/>
        <dsp:cNvSpPr/>
      </dsp:nvSpPr>
      <dsp:spPr>
        <a:xfrm>
          <a:off x="2467109" y="1146316"/>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Hisse senedi fiyat tahmini</a:t>
          </a:r>
          <a:endParaRPr lang="en-US" sz="1600" kern="1200">
            <a:latin typeface="Times New Roman" panose="02020603050405020304" pitchFamily="18" charset="0"/>
            <a:cs typeface="Times New Roman" panose="02020603050405020304" pitchFamily="18" charset="0"/>
          </a:endParaRPr>
        </a:p>
      </dsp:txBody>
      <dsp:txXfrm>
        <a:off x="2493908" y="1173115"/>
        <a:ext cx="1471369" cy="861382"/>
      </dsp:txXfrm>
    </dsp:sp>
    <dsp:sp modelId="{E3AF5E11-1C00-4DC8-A6A1-7E6643CFD2FB}">
      <dsp:nvSpPr>
        <dsp:cNvPr id="0" name=""/>
        <dsp:cNvSpPr/>
      </dsp:nvSpPr>
      <dsp:spPr>
        <a:xfrm rot="5400000">
          <a:off x="2205461" y="3017011"/>
          <a:ext cx="1138504"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83E210-4403-47A5-B039-D9865FD5624B}">
      <dsp:nvSpPr>
        <dsp:cNvPr id="0" name=""/>
        <dsp:cNvSpPr/>
      </dsp:nvSpPr>
      <dsp:spPr>
        <a:xfrm>
          <a:off x="2467109" y="2290041"/>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Kanser teşhisi</a:t>
          </a:r>
          <a:endParaRPr lang="en-US" sz="1600" kern="1200">
            <a:latin typeface="Times New Roman" panose="02020603050405020304" pitchFamily="18" charset="0"/>
            <a:cs typeface="Times New Roman" panose="02020603050405020304" pitchFamily="18" charset="0"/>
          </a:endParaRPr>
        </a:p>
      </dsp:txBody>
      <dsp:txXfrm>
        <a:off x="2493908" y="2316840"/>
        <a:ext cx="1471369" cy="861382"/>
      </dsp:txXfrm>
    </dsp:sp>
    <dsp:sp modelId="{FE9335B1-AB02-4B80-880D-0A41618E747B}">
      <dsp:nvSpPr>
        <dsp:cNvPr id="0" name=""/>
        <dsp:cNvSpPr/>
      </dsp:nvSpPr>
      <dsp:spPr>
        <a:xfrm>
          <a:off x="2777323" y="3588874"/>
          <a:ext cx="2022985"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2D4992-B27D-49B5-A9DB-C2ACA0B367F3}">
      <dsp:nvSpPr>
        <dsp:cNvPr id="0" name=""/>
        <dsp:cNvSpPr/>
      </dsp:nvSpPr>
      <dsp:spPr>
        <a:xfrm>
          <a:off x="2467109" y="3433767"/>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Kredi skoru tahmini</a:t>
          </a:r>
          <a:endParaRPr lang="en-US" sz="1600" kern="1200">
            <a:latin typeface="Times New Roman" panose="02020603050405020304" pitchFamily="18" charset="0"/>
            <a:cs typeface="Times New Roman" panose="02020603050405020304" pitchFamily="18" charset="0"/>
          </a:endParaRPr>
        </a:p>
      </dsp:txBody>
      <dsp:txXfrm>
        <a:off x="2493908" y="3460566"/>
        <a:ext cx="1471369" cy="861382"/>
      </dsp:txXfrm>
    </dsp:sp>
    <dsp:sp modelId="{D13223B3-66E7-4F64-AC30-1EFC3EAD2385}">
      <dsp:nvSpPr>
        <dsp:cNvPr id="0" name=""/>
        <dsp:cNvSpPr/>
      </dsp:nvSpPr>
      <dsp:spPr>
        <a:xfrm rot="16200000">
          <a:off x="4233667" y="3017011"/>
          <a:ext cx="1138504"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2F3080-FFE4-4409-A40A-826B8AD7FB4F}">
      <dsp:nvSpPr>
        <dsp:cNvPr id="0" name=""/>
        <dsp:cNvSpPr/>
      </dsp:nvSpPr>
      <dsp:spPr>
        <a:xfrm>
          <a:off x="4495316" y="3433767"/>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El yazısı tanıma</a:t>
          </a:r>
          <a:endParaRPr lang="en-US" sz="1600" kern="1200">
            <a:latin typeface="Times New Roman" panose="02020603050405020304" pitchFamily="18" charset="0"/>
            <a:cs typeface="Times New Roman" panose="02020603050405020304" pitchFamily="18" charset="0"/>
          </a:endParaRPr>
        </a:p>
      </dsp:txBody>
      <dsp:txXfrm>
        <a:off x="4522115" y="3460566"/>
        <a:ext cx="1471369" cy="861382"/>
      </dsp:txXfrm>
    </dsp:sp>
    <dsp:sp modelId="{23834511-F99D-42F6-9781-EE6852DAF7AE}">
      <dsp:nvSpPr>
        <dsp:cNvPr id="0" name=""/>
        <dsp:cNvSpPr/>
      </dsp:nvSpPr>
      <dsp:spPr>
        <a:xfrm rot="16200000">
          <a:off x="4233667" y="1873285"/>
          <a:ext cx="1138504"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D7C269-E86C-46A8-BC34-DEA5C2FAFEC3}">
      <dsp:nvSpPr>
        <dsp:cNvPr id="0" name=""/>
        <dsp:cNvSpPr/>
      </dsp:nvSpPr>
      <dsp:spPr>
        <a:xfrm>
          <a:off x="4495316" y="2290041"/>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Müşteri kayıp tahmini</a:t>
          </a:r>
          <a:endParaRPr lang="en-US" sz="1600" kern="1200">
            <a:latin typeface="Times New Roman" panose="02020603050405020304" pitchFamily="18" charset="0"/>
            <a:cs typeface="Times New Roman" panose="02020603050405020304" pitchFamily="18" charset="0"/>
          </a:endParaRPr>
        </a:p>
      </dsp:txBody>
      <dsp:txXfrm>
        <a:off x="4522115" y="2316840"/>
        <a:ext cx="1471369" cy="861382"/>
      </dsp:txXfrm>
    </dsp:sp>
    <dsp:sp modelId="{A1FB8E88-373E-425E-A836-9FAD5185E362}">
      <dsp:nvSpPr>
        <dsp:cNvPr id="0" name=""/>
        <dsp:cNvSpPr/>
      </dsp:nvSpPr>
      <dsp:spPr>
        <a:xfrm rot="16200000">
          <a:off x="4233667" y="729560"/>
          <a:ext cx="1138504"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A92027-9CCC-49B0-8F6A-5F324AADA080}">
      <dsp:nvSpPr>
        <dsp:cNvPr id="0" name=""/>
        <dsp:cNvSpPr/>
      </dsp:nvSpPr>
      <dsp:spPr>
        <a:xfrm>
          <a:off x="4495316" y="1146316"/>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Enerji tüketimi tahmini</a:t>
          </a:r>
          <a:endParaRPr lang="en-US" sz="1600" kern="1200">
            <a:latin typeface="Times New Roman" panose="02020603050405020304" pitchFamily="18" charset="0"/>
            <a:cs typeface="Times New Roman" panose="02020603050405020304" pitchFamily="18" charset="0"/>
          </a:endParaRPr>
        </a:p>
      </dsp:txBody>
      <dsp:txXfrm>
        <a:off x="4522115" y="1173115"/>
        <a:ext cx="1471369" cy="861382"/>
      </dsp:txXfrm>
    </dsp:sp>
    <dsp:sp modelId="{C85EE12D-70DE-44A1-9A73-88BAC6EAD548}">
      <dsp:nvSpPr>
        <dsp:cNvPr id="0" name=""/>
        <dsp:cNvSpPr/>
      </dsp:nvSpPr>
      <dsp:spPr>
        <a:xfrm>
          <a:off x="4805530" y="157697"/>
          <a:ext cx="2022985"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68DCCF-1175-402A-840F-47E79DE0F807}">
      <dsp:nvSpPr>
        <dsp:cNvPr id="0" name=""/>
        <dsp:cNvSpPr/>
      </dsp:nvSpPr>
      <dsp:spPr>
        <a:xfrm>
          <a:off x="4495316" y="2590"/>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Müşteri ödeme riski değerlendirmesi</a:t>
          </a:r>
          <a:endParaRPr lang="en-US" sz="1600" kern="1200">
            <a:latin typeface="Times New Roman" panose="02020603050405020304" pitchFamily="18" charset="0"/>
            <a:cs typeface="Times New Roman" panose="02020603050405020304" pitchFamily="18" charset="0"/>
          </a:endParaRPr>
        </a:p>
      </dsp:txBody>
      <dsp:txXfrm>
        <a:off x="4522115" y="29389"/>
        <a:ext cx="1471369" cy="861382"/>
      </dsp:txXfrm>
    </dsp:sp>
    <dsp:sp modelId="{C1BB9574-FE31-46FB-B7BD-192649732848}">
      <dsp:nvSpPr>
        <dsp:cNvPr id="0" name=""/>
        <dsp:cNvSpPr/>
      </dsp:nvSpPr>
      <dsp:spPr>
        <a:xfrm rot="5400000">
          <a:off x="6261874" y="729560"/>
          <a:ext cx="1138504"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57D58B-AEF5-438A-A70A-60A78ED95E83}">
      <dsp:nvSpPr>
        <dsp:cNvPr id="0" name=""/>
        <dsp:cNvSpPr/>
      </dsp:nvSpPr>
      <dsp:spPr>
        <a:xfrm>
          <a:off x="6523522" y="2590"/>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Müşteri segmentasyonu</a:t>
          </a:r>
          <a:endParaRPr lang="en-US" sz="1600" kern="1200">
            <a:latin typeface="Times New Roman" panose="02020603050405020304" pitchFamily="18" charset="0"/>
            <a:cs typeface="Times New Roman" panose="02020603050405020304" pitchFamily="18" charset="0"/>
          </a:endParaRPr>
        </a:p>
      </dsp:txBody>
      <dsp:txXfrm>
        <a:off x="6550321" y="29389"/>
        <a:ext cx="1471369" cy="861382"/>
      </dsp:txXfrm>
    </dsp:sp>
    <dsp:sp modelId="{297CD817-8F9D-40FE-8544-D1223726BFAC}">
      <dsp:nvSpPr>
        <dsp:cNvPr id="0" name=""/>
        <dsp:cNvSpPr/>
      </dsp:nvSpPr>
      <dsp:spPr>
        <a:xfrm rot="5400000">
          <a:off x="6261874" y="1873285"/>
          <a:ext cx="1138504"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2BADFA-4C12-4121-B278-16DCAB26E660}">
      <dsp:nvSpPr>
        <dsp:cNvPr id="0" name=""/>
        <dsp:cNvSpPr/>
      </dsp:nvSpPr>
      <dsp:spPr>
        <a:xfrm>
          <a:off x="6523522" y="1146316"/>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Sosyal medya konu analizi</a:t>
          </a:r>
          <a:endParaRPr lang="en-US" sz="1600" kern="1200">
            <a:latin typeface="Times New Roman" panose="02020603050405020304" pitchFamily="18" charset="0"/>
            <a:cs typeface="Times New Roman" panose="02020603050405020304" pitchFamily="18" charset="0"/>
          </a:endParaRPr>
        </a:p>
      </dsp:txBody>
      <dsp:txXfrm>
        <a:off x="6550321" y="1173115"/>
        <a:ext cx="1471369" cy="861382"/>
      </dsp:txXfrm>
    </dsp:sp>
    <dsp:sp modelId="{65FA2135-CBB8-41FB-9F8C-40CF14B123C0}">
      <dsp:nvSpPr>
        <dsp:cNvPr id="0" name=""/>
        <dsp:cNvSpPr/>
      </dsp:nvSpPr>
      <dsp:spPr>
        <a:xfrm rot="5400000">
          <a:off x="6261874" y="3017011"/>
          <a:ext cx="1138504" cy="13724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7539BF-6857-4172-AA93-6F733F78FBFD}">
      <dsp:nvSpPr>
        <dsp:cNvPr id="0" name=""/>
        <dsp:cNvSpPr/>
      </dsp:nvSpPr>
      <dsp:spPr>
        <a:xfrm>
          <a:off x="6523522" y="2290041"/>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Gen ekspresyon analizi</a:t>
          </a:r>
          <a:endParaRPr lang="en-US" sz="1600" kern="1200">
            <a:latin typeface="Times New Roman" panose="02020603050405020304" pitchFamily="18" charset="0"/>
            <a:cs typeface="Times New Roman" panose="02020603050405020304" pitchFamily="18" charset="0"/>
          </a:endParaRPr>
        </a:p>
      </dsp:txBody>
      <dsp:txXfrm>
        <a:off x="6550321" y="2316840"/>
        <a:ext cx="1471369" cy="861382"/>
      </dsp:txXfrm>
    </dsp:sp>
    <dsp:sp modelId="{46CEA086-EFE0-496D-8FD7-78FA371886E1}">
      <dsp:nvSpPr>
        <dsp:cNvPr id="0" name=""/>
        <dsp:cNvSpPr/>
      </dsp:nvSpPr>
      <dsp:spPr>
        <a:xfrm>
          <a:off x="6523522" y="3433767"/>
          <a:ext cx="1524967" cy="91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latin typeface="Times New Roman" panose="02020603050405020304" pitchFamily="18" charset="0"/>
              <a:cs typeface="Times New Roman" panose="02020603050405020304" pitchFamily="18" charset="0"/>
            </a:rPr>
            <a:t>Gelir tahmini</a:t>
          </a:r>
          <a:endParaRPr lang="en-US" sz="1600" kern="1200">
            <a:latin typeface="Times New Roman" panose="02020603050405020304" pitchFamily="18" charset="0"/>
            <a:cs typeface="Times New Roman" panose="02020603050405020304" pitchFamily="18" charset="0"/>
          </a:endParaRPr>
        </a:p>
      </dsp:txBody>
      <dsp:txXfrm>
        <a:off x="6550321" y="3460566"/>
        <a:ext cx="1471369" cy="86138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3FF19F-BF31-4926-A188-579D0B58BA22}" type="datetimeFigureOut">
              <a:rPr lang="tr-TR" smtClean="0"/>
              <a:t>31.07.2023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A822D-40A7-44C4-B350-FA26F64BCEFA}" type="slidenum">
              <a:rPr lang="tr-TR" smtClean="0"/>
              <a:t>‹#›</a:t>
            </a:fld>
            <a:endParaRPr lang="tr-TR"/>
          </a:p>
        </p:txBody>
      </p:sp>
    </p:spTree>
    <p:extLst>
      <p:ext uri="{BB962C8B-B14F-4D97-AF65-F5344CB8AC3E}">
        <p14:creationId xmlns:p14="http://schemas.microsoft.com/office/powerpoint/2010/main" val="2104080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owardsdatascience.com/understanding-auc-roc-curve-68b2303cc9c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grdjournals.com/uploads/article/GRDJE/V02/I05/0176/GRDJEV02I050176.pdf"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www.kdnuggets.com/2017/06/k-means-clustering-r-call-detail-record-analysis.html" TargetMode="External"/><Relationship Id="rId4" Type="http://schemas.openxmlformats.org/officeDocument/2006/relationships/hyperlink" Target="http://thespread.us/clustering.html"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elecegiyazanlar.turkcell.com.tr/blog/makine-ogrenmesi-gelecegi-nasil-etkileyecek"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gelecegiyazanlar.turkcell.com.tr/konu/makine-ogrenmesi"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implilearn.com/top-technology-trends-and-jobs-article"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techjury.net/stats-about/ai/"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2</a:t>
            </a:fld>
            <a:endParaRPr lang="tr-TR"/>
          </a:p>
        </p:txBody>
      </p:sp>
    </p:spTree>
    <p:extLst>
      <p:ext uri="{BB962C8B-B14F-4D97-AF65-F5344CB8AC3E}">
        <p14:creationId xmlns:p14="http://schemas.microsoft.com/office/powerpoint/2010/main" val="157524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Arkadaşlar şimdi hızlıca ML modellerine tek tek değinmeye çalışacağım fakat vaktimiz dar ve örnekte yapacağımız için çok detay giremeyeceğim. Merak edenler ekstra bilgileri</a:t>
            </a:r>
          </a:p>
          <a:p>
            <a:pPr algn="l"/>
            <a:r>
              <a:rPr lang="tr-TR" b="0" i="0" dirty="0" err="1">
                <a:solidFill>
                  <a:srgbClr val="D1D5DB"/>
                </a:solidFill>
                <a:effectLst/>
                <a:latin typeface="Söhne"/>
              </a:rPr>
              <a:t>Googleyarak</a:t>
            </a:r>
            <a:r>
              <a:rPr lang="tr-TR" b="0" i="0" dirty="0">
                <a:solidFill>
                  <a:srgbClr val="D1D5DB"/>
                </a:solidFill>
                <a:effectLst/>
                <a:latin typeface="Söhne"/>
              </a:rPr>
              <a:t> öğrenebilir.</a:t>
            </a:r>
          </a:p>
          <a:p>
            <a:pPr algn="l"/>
            <a:endParaRPr lang="tr-TR" b="0" i="0" dirty="0">
              <a:solidFill>
                <a:srgbClr val="D1D5DB"/>
              </a:solidFill>
              <a:effectLst/>
              <a:latin typeface="Söhne"/>
            </a:endParaRPr>
          </a:p>
          <a:p>
            <a:pPr algn="l"/>
            <a:r>
              <a:rPr lang="tr-TR" b="0" i="0" dirty="0">
                <a:solidFill>
                  <a:srgbClr val="D1D5DB"/>
                </a:solidFill>
                <a:effectLst/>
                <a:latin typeface="Söhne"/>
              </a:rPr>
              <a:t>Lineer regresyon, çizilen bir çizgi aracılığıyla verileri en iyi şekilde temsil ederek, bağımlı ve bağımsız değişkenler arasındaki ilişkiyi modellemeye çalışır. Model, eğitim veri setindeki bilinen çıktı değerleri ve bu çıktılara karşılık gelen girdi verilerini kullanarak katsayıları belirler. Daha sonra, bu katsayıları temel alarak yeni girdi verileri için çıktı tahminleri yapar.</a:t>
            </a:r>
          </a:p>
          <a:p>
            <a:pPr algn="l"/>
            <a:r>
              <a:rPr lang="tr-TR" b="0" i="0" dirty="0">
                <a:solidFill>
                  <a:srgbClr val="D1D5DB"/>
                </a:solidFill>
                <a:effectLst/>
                <a:latin typeface="Söhne"/>
              </a:rPr>
              <a:t>Lineer regresyonun çalışma mantığı, çıktı ve girdi arasındaki lineer ilişkiyi temsil eden en uygun çizgiyi bulmaktır. Model, çıktı değerlerinden ve girdi değerlerinden gelen hataları (hatayı minimize ederek) en aza indirmek için çizgiyi ayarlar. Bu, en küçük kareler yöntemi veya en küçük kareler regresyonu olarak bilinir.</a:t>
            </a:r>
          </a:p>
          <a:p>
            <a:pPr algn="l"/>
            <a:r>
              <a:rPr lang="tr-TR" b="1" i="0" dirty="0">
                <a:solidFill>
                  <a:srgbClr val="D1D5DB"/>
                </a:solidFill>
                <a:effectLst/>
                <a:latin typeface="Söhne"/>
              </a:rPr>
              <a:t>b0 (Kesme Noktası):</a:t>
            </a:r>
            <a:endParaRPr lang="tr-TR" b="0" i="0" dirty="0">
              <a:solidFill>
                <a:srgbClr val="D1D5DB"/>
              </a:solidFill>
              <a:effectLst/>
              <a:latin typeface="Söhne"/>
            </a:endParaRPr>
          </a:p>
          <a:p>
            <a:pPr algn="l"/>
            <a:r>
              <a:rPr lang="tr-TR" b="0" i="0" dirty="0">
                <a:solidFill>
                  <a:srgbClr val="D1D5DB"/>
                </a:solidFill>
                <a:effectLst/>
                <a:latin typeface="Söhne"/>
              </a:rPr>
              <a:t>b0, lineer regresyon denklemi y = b0 + b1 * x içindeki "kesme </a:t>
            </a:r>
            <a:r>
              <a:rPr lang="tr-TR" b="0" i="0" dirty="0" err="1">
                <a:solidFill>
                  <a:srgbClr val="D1D5DB"/>
                </a:solidFill>
                <a:effectLst/>
                <a:latin typeface="Söhne"/>
              </a:rPr>
              <a:t>noktası"nı</a:t>
            </a:r>
            <a:r>
              <a:rPr lang="tr-TR" b="0" i="0" dirty="0">
                <a:solidFill>
                  <a:srgbClr val="D1D5DB"/>
                </a:solidFill>
                <a:effectLst/>
                <a:latin typeface="Söhne"/>
              </a:rPr>
              <a:t> temsil eder. Bu değer, x=0 noktasında, y eksenini kestiği yeri ifade eder. Yani, x (girdi) değeri sıfır olduğunda, tahmin edilen y (çıktı) değeri b0 olacaktır.</a:t>
            </a:r>
          </a:p>
          <a:p>
            <a:pPr algn="l"/>
            <a:r>
              <a:rPr lang="tr-TR" b="0" i="0" dirty="0">
                <a:solidFill>
                  <a:srgbClr val="D1D5DB"/>
                </a:solidFill>
                <a:effectLst/>
                <a:latin typeface="Söhne"/>
              </a:rPr>
              <a:t>Örneğin, bir ev satış fiyatını tahmin etmeye çalıştığımızda, b0, evin büyüklüğü x=0 (yani hiç büyüklüğü olmadığı) durumunda beklenen temel değeri ifade eder. Bu durum gerçekte anlamsız olabilir, çünkü bir evin büyüklüğü sıfır olamaz, ancak matematiksel model için x=0 değeri kullanılır.</a:t>
            </a:r>
          </a:p>
          <a:p>
            <a:pPr algn="l"/>
            <a:r>
              <a:rPr lang="tr-TR" b="1" i="0" dirty="0">
                <a:solidFill>
                  <a:srgbClr val="D1D5DB"/>
                </a:solidFill>
                <a:effectLst/>
                <a:latin typeface="Söhne"/>
              </a:rPr>
              <a:t>b1 (Eğim):</a:t>
            </a:r>
            <a:endParaRPr lang="tr-TR" b="0" i="0" dirty="0">
              <a:solidFill>
                <a:srgbClr val="D1D5DB"/>
              </a:solidFill>
              <a:effectLst/>
              <a:latin typeface="Söhne"/>
            </a:endParaRPr>
          </a:p>
          <a:p>
            <a:pPr algn="l"/>
            <a:r>
              <a:rPr lang="tr-TR" b="0" i="0" dirty="0">
                <a:solidFill>
                  <a:srgbClr val="D1D5DB"/>
                </a:solidFill>
                <a:effectLst/>
                <a:latin typeface="Söhne"/>
              </a:rPr>
              <a:t>b1, lineer regresyon denklemi y = b0 + b1 * x içindeki "eğim" veya "eğim </a:t>
            </a:r>
            <a:r>
              <a:rPr lang="tr-TR" b="0" i="0" dirty="0" err="1">
                <a:solidFill>
                  <a:srgbClr val="D1D5DB"/>
                </a:solidFill>
                <a:effectLst/>
                <a:latin typeface="Söhne"/>
              </a:rPr>
              <a:t>katsayısı"nı</a:t>
            </a:r>
            <a:r>
              <a:rPr lang="tr-TR" b="0" i="0" dirty="0">
                <a:solidFill>
                  <a:srgbClr val="D1D5DB"/>
                </a:solidFill>
                <a:effectLst/>
                <a:latin typeface="Söhne"/>
              </a:rPr>
              <a:t> temsil eder. Bu değer, x (girdi) değişkeni arttığında, çıktı y (tahmin) değişkeninin ne kadar değişeceğini belirtir. Yani, b1, x değişkeninin bir birim artması durumunda, çıktı değişkeni y'nin ne kadar artacağını gösterir.</a:t>
            </a:r>
          </a:p>
          <a:p>
            <a:pPr algn="l"/>
            <a:r>
              <a:rPr lang="tr-TR" b="0" i="0" dirty="0">
                <a:solidFill>
                  <a:srgbClr val="D1D5DB"/>
                </a:solidFill>
                <a:effectLst/>
                <a:latin typeface="Söhne"/>
              </a:rPr>
              <a:t>Örneğin, yine ev satış fiyatı tahminlemeye çalıştığımızda, b1, evin büyüklüğü (x) arttığında, tahmin edilen satış fiyatı (y) üzerindeki değişimin ne kadar olacağını ifade eder. Pozitif bir b1 değeri, ev büyüklüğü arttıkça satış fiyatının da artacağını gösterirken, negatif bir b1 değeri, ev büyüklüğü arttıkça satış fiyatının azalacağını gösterir.</a:t>
            </a:r>
          </a:p>
          <a:p>
            <a:pPr algn="l"/>
            <a:r>
              <a:rPr lang="tr-TR" b="0" i="0" dirty="0">
                <a:solidFill>
                  <a:srgbClr val="D1D5DB"/>
                </a:solidFill>
                <a:effectLst/>
                <a:latin typeface="Söhne"/>
              </a:rPr>
              <a:t>Böylece, b0 ve b1 değerleri, lineer regresyon modelinin girdi ve çıktı arasındaki ilişkiyi tanımlayan iki temel parametresidir. Bu parametreler, modelin veriye uyum sağlayarak doğruyu en iyi şekilde tahmin etmesini sağlar. Model eğitim aşamasında, bu parametreler eğitim veri setine uygun şekilde belirlenir ve yeni girdi değerleri için tahminler yapmak için kullanılır.</a:t>
            </a:r>
          </a:p>
          <a:p>
            <a:pPr algn="l"/>
            <a:endParaRPr lang="tr-TR" b="0" i="0" dirty="0">
              <a:solidFill>
                <a:srgbClr val="D1D5DB"/>
              </a:solidFill>
              <a:effectLst/>
              <a:latin typeface="Söhne"/>
            </a:endParaRPr>
          </a:p>
          <a:p>
            <a:pPr algn="l"/>
            <a:r>
              <a:rPr lang="tr-TR" b="0" i="0" dirty="0">
                <a:solidFill>
                  <a:srgbClr val="D1D5DB"/>
                </a:solidFill>
                <a:effectLst/>
                <a:latin typeface="Söhne"/>
              </a:rPr>
              <a:t>Örneğin, bir evin büyüklüğü (x) ile satış fiyatı (y) arasındaki ilişkiyi ele alalım. Lineer regresyon modeli, eğitim veri setindeki evlerin büyüklükleri ve satış fiyatları üzerinde analiz yaparak, bu verilere en uygun doğruyu belirler. Daha sonra, yeni bir evin büyüklüğü verildiğinde, model bu doğruyu temel alarak evin tahmini satış fiyatını hesaplar.</a:t>
            </a:r>
          </a:p>
          <a:p>
            <a:pPr algn="l"/>
            <a:r>
              <a:rPr lang="tr-TR" b="0" i="0" dirty="0">
                <a:solidFill>
                  <a:srgbClr val="D1D5DB"/>
                </a:solidFill>
                <a:effectLst/>
                <a:latin typeface="Söhne"/>
              </a:rPr>
              <a:t>Lineer regresyon, basit, anlaşılır ve uygulaması kolay bir algoritmadır. Birçok alanda, özellikle finans, ekonomi, mühendislik ve sosyal bilimlerde, değişkenler arasındaki ilişkilerin anlaşılması ve tahmin edilmesi için yaygın olarak kullanılır.</a:t>
            </a:r>
          </a:p>
          <a:p>
            <a:pPr algn="l">
              <a:buFont typeface="+mj-lt"/>
              <a:buAutoNum type="arabicPeriod"/>
            </a:pPr>
            <a:r>
              <a:rPr lang="tr-TR" b="1" i="0" dirty="0">
                <a:solidFill>
                  <a:srgbClr val="D1D5DB"/>
                </a:solidFill>
                <a:effectLst/>
                <a:latin typeface="Söhne"/>
              </a:rPr>
              <a:t>Hata Terimi (</a:t>
            </a:r>
            <a:r>
              <a:rPr lang="tr-TR" b="1" i="0" dirty="0" err="1">
                <a:solidFill>
                  <a:srgbClr val="D1D5DB"/>
                </a:solidFill>
                <a:effectLst/>
                <a:latin typeface="Söhne"/>
              </a:rPr>
              <a:t>Residual</a:t>
            </a:r>
            <a:r>
              <a:rPr lang="tr-TR" b="1" i="0" dirty="0">
                <a:solidFill>
                  <a:srgbClr val="D1D5DB"/>
                </a:solidFill>
                <a:effectLst/>
                <a:latin typeface="Söhne"/>
              </a:rPr>
              <a:t>):</a:t>
            </a:r>
            <a:r>
              <a:rPr lang="tr-TR" b="0" i="0" dirty="0">
                <a:solidFill>
                  <a:srgbClr val="D1D5DB"/>
                </a:solidFill>
                <a:effectLst/>
                <a:latin typeface="Söhne"/>
              </a:rPr>
              <a:t> Lineer regresyon modelinde, gerçek çıktı değeri ile tahmin edilen çıktı değeri arasındaki farka "hata terimi" veya "artık" denir. Modelin başarı derecesini değerlendirmek için hata terimleri kullanılır ve modelin eğitildiği verilere ne kadar iyi uyum sağladığı incelenir.</a:t>
            </a:r>
          </a:p>
          <a:p>
            <a:pPr algn="l">
              <a:buFont typeface="+mj-lt"/>
              <a:buAutoNum type="arabicPeriod"/>
            </a:pPr>
            <a:r>
              <a:rPr lang="tr-TR" b="1" i="0" dirty="0">
                <a:solidFill>
                  <a:srgbClr val="D1D5DB"/>
                </a:solidFill>
                <a:effectLst/>
                <a:latin typeface="Söhne"/>
              </a:rPr>
              <a:t>En Küçük Kareler Yöntemi:</a:t>
            </a:r>
            <a:r>
              <a:rPr lang="tr-TR" b="0" i="0" dirty="0">
                <a:solidFill>
                  <a:srgbClr val="D1D5DB"/>
                </a:solidFill>
                <a:effectLst/>
                <a:latin typeface="Söhne"/>
              </a:rPr>
              <a:t> Lineer regresyon modelinin katsayıları, veri noktaları arasındaki hatayı minimize edecek şekilde hesaplanır. Bu yönteme "en küçük kareler yöntemi" denir. Modelin, verilere en iyi uyum sağlayacak doğruyu bulmak için hatayı en aza indirmeye çalışması, doğruyu en iyi şekilde tahmin etmeyi sağlar.</a:t>
            </a:r>
          </a:p>
          <a:p>
            <a:pPr algn="l">
              <a:buFont typeface="+mj-lt"/>
              <a:buAutoNum type="arabicPeriod"/>
            </a:pPr>
            <a:r>
              <a:rPr lang="tr-TR" b="1" i="0" dirty="0">
                <a:solidFill>
                  <a:srgbClr val="D1D5DB"/>
                </a:solidFill>
                <a:effectLst/>
                <a:latin typeface="Söhne"/>
              </a:rPr>
              <a:t>Tek ve Çoklu Değişkenli Regresyon:</a:t>
            </a:r>
            <a:r>
              <a:rPr lang="tr-TR" b="0" i="0" dirty="0">
                <a:solidFill>
                  <a:srgbClr val="D1D5DB"/>
                </a:solidFill>
                <a:effectLst/>
                <a:latin typeface="Söhne"/>
              </a:rPr>
              <a:t> Lineer regresyon, tek bir bağımsız değişkenle (girdi) yapılan tahminler için "tek değişkenli regresyon" olarak adlandırılır. Ancak, birden fazla bağımsız değişkenin kullanıldığı durumlarda "çoklu değişkenli regresyon" kullanılır. Çoklu değişkenli regresyon, farklı girdi değişkenlerinin çıktı üzerindeki etkisini ayrı ayrı değerlendirir.</a:t>
            </a:r>
          </a:p>
          <a:p>
            <a:pPr algn="l">
              <a:buFont typeface="+mj-lt"/>
              <a:buAutoNum type="arabicPeriod"/>
            </a:pPr>
            <a:r>
              <a:rPr lang="tr-TR" b="1" i="0" dirty="0">
                <a:solidFill>
                  <a:srgbClr val="D1D5DB"/>
                </a:solidFill>
                <a:effectLst/>
                <a:latin typeface="Söhne"/>
              </a:rPr>
              <a:t>Aşırı Uyum (</a:t>
            </a:r>
            <a:r>
              <a:rPr lang="tr-TR" b="1" i="0" dirty="0" err="1">
                <a:solidFill>
                  <a:srgbClr val="D1D5DB"/>
                </a:solidFill>
                <a:effectLst/>
                <a:latin typeface="Söhne"/>
              </a:rPr>
              <a:t>Overfitting</a:t>
            </a:r>
            <a:r>
              <a:rPr lang="tr-TR" b="1" i="0" dirty="0">
                <a:solidFill>
                  <a:srgbClr val="D1D5DB"/>
                </a:solidFill>
                <a:effectLst/>
                <a:latin typeface="Söhne"/>
              </a:rPr>
              <a:t>) ve Alt Uyum (</a:t>
            </a:r>
            <a:r>
              <a:rPr lang="tr-TR" b="1" i="0" dirty="0" err="1">
                <a:solidFill>
                  <a:srgbClr val="D1D5DB"/>
                </a:solidFill>
                <a:effectLst/>
                <a:latin typeface="Söhne"/>
              </a:rPr>
              <a:t>Underfitting</a:t>
            </a:r>
            <a:r>
              <a:rPr lang="tr-TR" b="1" i="0" dirty="0">
                <a:solidFill>
                  <a:srgbClr val="D1D5DB"/>
                </a:solidFill>
                <a:effectLst/>
                <a:latin typeface="Söhne"/>
              </a:rPr>
              <a:t>):</a:t>
            </a:r>
            <a:r>
              <a:rPr lang="tr-TR" b="0" i="0" dirty="0">
                <a:solidFill>
                  <a:srgbClr val="D1D5DB"/>
                </a:solidFill>
                <a:effectLst/>
                <a:latin typeface="Söhne"/>
              </a:rPr>
              <a:t> Lineer regresyon modeli, bazen veriye aşırı uyum sağlayabilir (</a:t>
            </a:r>
            <a:r>
              <a:rPr lang="tr-TR" b="0" i="0" dirty="0" err="1">
                <a:solidFill>
                  <a:srgbClr val="D1D5DB"/>
                </a:solidFill>
                <a:effectLst/>
                <a:latin typeface="Söhne"/>
              </a:rPr>
              <a:t>overfitting</a:t>
            </a:r>
            <a:r>
              <a:rPr lang="tr-TR" b="0" i="0" dirty="0">
                <a:solidFill>
                  <a:srgbClr val="D1D5DB"/>
                </a:solidFill>
                <a:effectLst/>
                <a:latin typeface="Söhne"/>
              </a:rPr>
              <a:t>) veya veriye yeterince uyum sağlayamayabilir (</a:t>
            </a:r>
            <a:r>
              <a:rPr lang="tr-TR" b="0" i="0" dirty="0" err="1">
                <a:solidFill>
                  <a:srgbClr val="D1D5DB"/>
                </a:solidFill>
                <a:effectLst/>
                <a:latin typeface="Söhne"/>
              </a:rPr>
              <a:t>underfitting</a:t>
            </a:r>
            <a:r>
              <a:rPr lang="tr-TR" b="0" i="0" dirty="0">
                <a:solidFill>
                  <a:srgbClr val="D1D5DB"/>
                </a:solidFill>
                <a:effectLst/>
                <a:latin typeface="Söhne"/>
              </a:rPr>
              <a:t>). Aşırı uyum, modelin eğitim verilerine çok fazla adapte olması ve yeni verilere genelleme yapamamasına neden olurken, alt uyum, modelin verilere yeterince adapte olamaması ve eğitim verilerine bile uyum sağlayamamasına neden olabilir. Bu durumlar, modelin başarılı bir şekilde eğitilmesi ve değerlendirilmesi için dikkate alınmalıdır.</a:t>
            </a:r>
          </a:p>
          <a:p>
            <a:pPr algn="l">
              <a:buFont typeface="+mj-lt"/>
              <a:buAutoNum type="arabicPeriod"/>
            </a:pPr>
            <a:r>
              <a:rPr lang="tr-TR" b="1" i="0" dirty="0">
                <a:solidFill>
                  <a:srgbClr val="D1D5DB"/>
                </a:solidFill>
                <a:effectLst/>
                <a:latin typeface="Söhne"/>
              </a:rPr>
              <a:t>Regresyonun Gücü ve Kısıtlamaları:</a:t>
            </a:r>
            <a:r>
              <a:rPr lang="tr-TR" b="0" i="0" dirty="0">
                <a:solidFill>
                  <a:srgbClr val="D1D5DB"/>
                </a:solidFill>
                <a:effectLst/>
                <a:latin typeface="Söhne"/>
              </a:rPr>
              <a:t> Lineer regresyon, basit ve anlaşılır bir model olmasının yanı sıra, veriler arasındaki lineer ilişkiyi iyi temsil ettiğinde oldukça etkili sonuçlar verir. Ancak, veriler arasında doğrusal bir ilişki yoksa veya verilerde gürültü (</a:t>
            </a:r>
            <a:r>
              <a:rPr lang="tr-TR" b="0" i="0" dirty="0" err="1">
                <a:solidFill>
                  <a:srgbClr val="D1D5DB"/>
                </a:solidFill>
                <a:effectLst/>
                <a:latin typeface="Söhne"/>
              </a:rPr>
              <a:t>noise</a:t>
            </a:r>
            <a:r>
              <a:rPr lang="tr-TR" b="0" i="0" dirty="0">
                <a:solidFill>
                  <a:srgbClr val="D1D5DB"/>
                </a:solidFill>
                <a:effectLst/>
                <a:latin typeface="Söhne"/>
              </a:rPr>
              <a:t>) varsa, modelin performansı düşebilir. Bu nedenle, veri analizi ve model seçiminde dikkatli olmak önemlidir.</a:t>
            </a:r>
          </a:p>
          <a:p>
            <a:pPr algn="l"/>
            <a:endParaRPr lang="tr-TR"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i="0" dirty="0">
                <a:solidFill>
                  <a:srgbClr val="D1D5DB"/>
                </a:solidFill>
                <a:effectLst/>
                <a:latin typeface="Söhne"/>
              </a:rPr>
              <a:t>6. Doğrusal Olmayan Regresyon:</a:t>
            </a:r>
            <a:r>
              <a:rPr lang="tr-TR" b="0" i="0" dirty="0">
                <a:solidFill>
                  <a:srgbClr val="D1D5DB"/>
                </a:solidFill>
                <a:effectLst/>
                <a:latin typeface="Söhne"/>
              </a:rPr>
              <a:t> Lineer regresyon, adından da anlaşılacağı gibi, doğrusal bir denklem kullanır ve girdi ve çıktı arasındaki ilişkiyi doğrusal olarak modellemeye çalışır. Ancak, bazı durumlarda girdi ve çıktı arasındaki ilişki doğrusal değildir ve bu tür durumlarda doğrusal olmayan regresyon modelleri kullanılır. Polinom regresyon ve lojistik regresyon gibi yöntemler, doğrusal olmayan regresyon örnekleridir. Şimdi lojistik regresyona geçelim.</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14</a:t>
            </a:fld>
            <a:endParaRPr lang="tr-TR"/>
          </a:p>
        </p:txBody>
      </p:sp>
    </p:spTree>
    <p:extLst>
      <p:ext uri="{BB962C8B-B14F-4D97-AF65-F5344CB8AC3E}">
        <p14:creationId xmlns:p14="http://schemas.microsoft.com/office/powerpoint/2010/main" val="199735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1" i="0" dirty="0">
                <a:solidFill>
                  <a:srgbClr val="D1D5DB"/>
                </a:solidFill>
                <a:effectLst/>
                <a:latin typeface="Söhne"/>
              </a:rPr>
              <a:t>Çalışma Mantığı:</a:t>
            </a:r>
            <a:endParaRPr lang="tr-TR" b="0" i="0" dirty="0">
              <a:solidFill>
                <a:srgbClr val="D1D5DB"/>
              </a:solidFill>
              <a:effectLst/>
              <a:latin typeface="Söhne"/>
            </a:endParaRPr>
          </a:p>
          <a:p>
            <a:pPr algn="l"/>
            <a:r>
              <a:rPr lang="tr-TR" b="0" i="0" dirty="0" err="1">
                <a:solidFill>
                  <a:srgbClr val="D1D5DB"/>
                </a:solidFill>
                <a:effectLst/>
                <a:latin typeface="Söhne"/>
              </a:rPr>
              <a:t>Logistic</a:t>
            </a:r>
            <a:r>
              <a:rPr lang="tr-TR" b="0" i="0" dirty="0">
                <a:solidFill>
                  <a:srgbClr val="D1D5DB"/>
                </a:solidFill>
                <a:effectLst/>
                <a:latin typeface="Söhne"/>
              </a:rPr>
              <a:t> regresyonun çalışma mantığı, girdi verilerini bir lojistik fonksiyon olarak adlandırılan "sigmoid" fonksiyonu içinde işlemektir. Sigmoid fonksiyonu, girdi değerlerini 0 ile 1 arasına sıkıştıran bir matematiksel işlemdir ve şu şekilde ifade edilir:</a:t>
            </a:r>
          </a:p>
          <a:p>
            <a:pPr algn="l"/>
            <a:r>
              <a:rPr lang="el-GR" b="0" i="0" dirty="0">
                <a:solidFill>
                  <a:srgbClr val="D1D5DB"/>
                </a:solidFill>
                <a:effectLst/>
                <a:latin typeface="Söhne"/>
              </a:rPr>
              <a:t>σ(</a:t>
            </a:r>
            <a:r>
              <a:rPr lang="tr-TR" b="0" i="0" dirty="0">
                <a:solidFill>
                  <a:srgbClr val="D1D5DB"/>
                </a:solidFill>
                <a:effectLst/>
                <a:latin typeface="Söhne"/>
              </a:rPr>
              <a:t>z) = 1 / (1 + e^(-z))</a:t>
            </a:r>
          </a:p>
          <a:p>
            <a:pPr algn="l"/>
            <a:r>
              <a:rPr lang="tr-TR" b="0" i="0" dirty="0">
                <a:solidFill>
                  <a:srgbClr val="D1D5DB"/>
                </a:solidFill>
                <a:effectLst/>
                <a:latin typeface="Söhne"/>
              </a:rPr>
              <a:t>Burada, z, girdi verileri ve modelin öğrendiği parametrelerin (ağırlıklar ve </a:t>
            </a:r>
            <a:r>
              <a:rPr lang="tr-TR" b="0" i="0" dirty="0" err="1">
                <a:solidFill>
                  <a:srgbClr val="D1D5DB"/>
                </a:solidFill>
                <a:effectLst/>
                <a:latin typeface="Söhne"/>
              </a:rPr>
              <a:t>bias</a:t>
            </a:r>
            <a:r>
              <a:rPr lang="tr-TR" b="0" i="0" dirty="0">
                <a:solidFill>
                  <a:srgbClr val="D1D5DB"/>
                </a:solidFill>
                <a:effectLst/>
                <a:latin typeface="Söhne"/>
              </a:rPr>
              <a:t>) kombinasyonudur.</a:t>
            </a:r>
          </a:p>
          <a:p>
            <a:pPr algn="l"/>
            <a:r>
              <a:rPr lang="tr-TR" b="0" i="0" dirty="0" err="1">
                <a:solidFill>
                  <a:srgbClr val="D1D5DB"/>
                </a:solidFill>
                <a:effectLst/>
                <a:latin typeface="Söhne"/>
              </a:rPr>
              <a:t>Logistic</a:t>
            </a:r>
            <a:r>
              <a:rPr lang="tr-TR" b="0" i="0" dirty="0">
                <a:solidFill>
                  <a:srgbClr val="D1D5DB"/>
                </a:solidFill>
                <a:effectLst/>
                <a:latin typeface="Söhne"/>
              </a:rPr>
              <a:t> regresyon, eğitim veri setindeki örnekleri kullanarak modelin parametrelerini (ağırlıklar ve </a:t>
            </a:r>
            <a:r>
              <a:rPr lang="tr-TR" b="0" i="0" dirty="0" err="1">
                <a:solidFill>
                  <a:srgbClr val="D1D5DB"/>
                </a:solidFill>
                <a:effectLst/>
                <a:latin typeface="Söhne"/>
              </a:rPr>
              <a:t>bias</a:t>
            </a:r>
            <a:r>
              <a:rPr lang="tr-TR" b="0" i="0" dirty="0">
                <a:solidFill>
                  <a:srgbClr val="D1D5DB"/>
                </a:solidFill>
                <a:effectLst/>
                <a:latin typeface="Söhne"/>
              </a:rPr>
              <a:t>) öğrenir. Bu eğitim aşamasında, model, girdi verilerini sigmoid fonksiyonu içinde işleyerek çıktı olasılıklarını hesaplar ve gerçek çıktılarla karşılaştırarak hata (</a:t>
            </a:r>
            <a:r>
              <a:rPr lang="tr-TR" b="0" i="0" dirty="0" err="1">
                <a:solidFill>
                  <a:srgbClr val="D1D5DB"/>
                </a:solidFill>
                <a:effectLst/>
                <a:latin typeface="Söhne"/>
              </a:rPr>
              <a:t>loss</a:t>
            </a:r>
            <a:r>
              <a:rPr lang="tr-TR" b="0" i="0" dirty="0">
                <a:solidFill>
                  <a:srgbClr val="D1D5DB"/>
                </a:solidFill>
                <a:effectLst/>
                <a:latin typeface="Söhne"/>
              </a:rPr>
              <a:t>) fonksiyonunu hesaplar. Amaç, hata fonksiyonunu minimize edecek en uygun parametreleri bulmaktır.</a:t>
            </a:r>
          </a:p>
          <a:p>
            <a:pPr algn="l"/>
            <a:r>
              <a:rPr lang="tr-TR" b="1" i="0" dirty="0">
                <a:solidFill>
                  <a:srgbClr val="D1D5DB"/>
                </a:solidFill>
                <a:effectLst/>
                <a:latin typeface="Söhne"/>
              </a:rPr>
              <a:t>Parametreler:</a:t>
            </a:r>
            <a:endParaRPr lang="tr-TR" b="0" i="0" dirty="0">
              <a:solidFill>
                <a:srgbClr val="D1D5DB"/>
              </a:solidFill>
              <a:effectLst/>
              <a:latin typeface="Söhne"/>
            </a:endParaRPr>
          </a:p>
          <a:p>
            <a:pPr algn="l"/>
            <a:r>
              <a:rPr lang="tr-TR" b="0" i="0" dirty="0" err="1">
                <a:solidFill>
                  <a:srgbClr val="D1D5DB"/>
                </a:solidFill>
                <a:effectLst/>
                <a:latin typeface="Söhne"/>
              </a:rPr>
              <a:t>Logistic</a:t>
            </a:r>
            <a:r>
              <a:rPr lang="tr-TR" b="0" i="0" dirty="0">
                <a:solidFill>
                  <a:srgbClr val="D1D5DB"/>
                </a:solidFill>
                <a:effectLst/>
                <a:latin typeface="Söhne"/>
              </a:rPr>
              <a:t> regresyon modelinde iki temel parametre vardır:</a:t>
            </a:r>
          </a:p>
          <a:p>
            <a:pPr algn="l">
              <a:buFont typeface="+mj-lt"/>
              <a:buAutoNum type="arabicPeriod"/>
            </a:pPr>
            <a:r>
              <a:rPr lang="tr-TR" b="1" i="0" dirty="0">
                <a:solidFill>
                  <a:srgbClr val="D1D5DB"/>
                </a:solidFill>
                <a:effectLst/>
                <a:latin typeface="Söhne"/>
              </a:rPr>
              <a:t>Ağırlıklar (</a:t>
            </a:r>
            <a:r>
              <a:rPr lang="tr-TR" b="1" i="0" dirty="0" err="1">
                <a:solidFill>
                  <a:srgbClr val="D1D5DB"/>
                </a:solidFill>
                <a:effectLst/>
                <a:latin typeface="Söhne"/>
              </a:rPr>
              <a:t>Weights</a:t>
            </a:r>
            <a:r>
              <a:rPr lang="tr-TR" b="1" i="0" dirty="0">
                <a:solidFill>
                  <a:srgbClr val="D1D5DB"/>
                </a:solidFill>
                <a:effectLst/>
                <a:latin typeface="Söhne"/>
              </a:rPr>
              <a:t>):</a:t>
            </a:r>
            <a:r>
              <a:rPr lang="tr-TR" b="0" i="0" dirty="0">
                <a:solidFill>
                  <a:srgbClr val="D1D5DB"/>
                </a:solidFill>
                <a:effectLst/>
                <a:latin typeface="Söhne"/>
              </a:rPr>
              <a:t> Her girdi özelliğine atanmış bir ağırlık vardır. Bu ağırlıklar, girdi özelliklerinin önemini temsil eder ve modelin sonuç üzerindeki etkisini belirler.</a:t>
            </a:r>
          </a:p>
          <a:p>
            <a:pPr algn="l">
              <a:buFont typeface="+mj-lt"/>
              <a:buAutoNum type="arabicPeriod"/>
            </a:pPr>
            <a:r>
              <a:rPr lang="tr-TR" b="1" i="0" dirty="0" err="1">
                <a:solidFill>
                  <a:srgbClr val="D1D5DB"/>
                </a:solidFill>
                <a:effectLst/>
                <a:latin typeface="Söhne"/>
              </a:rPr>
              <a:t>Bias</a:t>
            </a:r>
            <a:r>
              <a:rPr lang="tr-TR" b="1" i="0" dirty="0">
                <a:solidFill>
                  <a:srgbClr val="D1D5DB"/>
                </a:solidFill>
                <a:effectLst/>
                <a:latin typeface="Söhne"/>
              </a:rPr>
              <a:t> (Düzeltme Terimi):</a:t>
            </a:r>
            <a:r>
              <a:rPr lang="tr-TR" b="0" i="0" dirty="0">
                <a:solidFill>
                  <a:srgbClr val="D1D5DB"/>
                </a:solidFill>
                <a:effectLst/>
                <a:latin typeface="Söhne"/>
              </a:rPr>
              <a:t> </a:t>
            </a:r>
            <a:r>
              <a:rPr lang="tr-TR" b="0" i="0" dirty="0" err="1">
                <a:solidFill>
                  <a:srgbClr val="D1D5DB"/>
                </a:solidFill>
                <a:effectLst/>
                <a:latin typeface="Söhne"/>
              </a:rPr>
              <a:t>Bias</a:t>
            </a:r>
            <a:r>
              <a:rPr lang="tr-TR" b="0" i="0" dirty="0">
                <a:solidFill>
                  <a:srgbClr val="D1D5DB"/>
                </a:solidFill>
                <a:effectLst/>
                <a:latin typeface="Söhne"/>
              </a:rPr>
              <a:t>, modelin çıktıyı ne kadar saptırdığını temsil eder. Modelin doğru yönü belirlemesine yardımcı olur ve modelin sapma miktarını ayarlar.</a:t>
            </a:r>
          </a:p>
          <a:p>
            <a:pPr algn="l"/>
            <a:r>
              <a:rPr lang="tr-TR" b="1" i="0" dirty="0">
                <a:solidFill>
                  <a:srgbClr val="D1D5DB"/>
                </a:solidFill>
                <a:effectLst/>
                <a:latin typeface="Söhne"/>
              </a:rPr>
              <a:t>Eğitim ve Tahminleme:</a:t>
            </a:r>
            <a:endParaRPr lang="tr-TR" b="0" i="0" dirty="0">
              <a:solidFill>
                <a:srgbClr val="D1D5DB"/>
              </a:solidFill>
              <a:effectLst/>
              <a:latin typeface="Söhne"/>
            </a:endParaRPr>
          </a:p>
          <a:p>
            <a:pPr algn="l"/>
            <a:r>
              <a:rPr lang="tr-TR" b="0" i="0" dirty="0" err="1">
                <a:solidFill>
                  <a:srgbClr val="D1D5DB"/>
                </a:solidFill>
                <a:effectLst/>
                <a:latin typeface="Söhne"/>
              </a:rPr>
              <a:t>Logistic</a:t>
            </a:r>
            <a:r>
              <a:rPr lang="tr-TR" b="0" i="0" dirty="0">
                <a:solidFill>
                  <a:srgbClr val="D1D5DB"/>
                </a:solidFill>
                <a:effectLst/>
                <a:latin typeface="Söhne"/>
              </a:rPr>
              <a:t> regresyon modeli eğitim veri seti üzerinde optimize edilir ve ardından yeni veriler için tahminler yapmak için kullanılır. Eğitim sürecinde, model, gradyan iniş (</a:t>
            </a:r>
            <a:r>
              <a:rPr lang="tr-TR" b="0" i="0" dirty="0" err="1">
                <a:solidFill>
                  <a:srgbClr val="D1D5DB"/>
                </a:solidFill>
                <a:effectLst/>
                <a:latin typeface="Söhne"/>
              </a:rPr>
              <a:t>gradient</a:t>
            </a:r>
            <a:r>
              <a:rPr lang="tr-TR" b="0" i="0" dirty="0">
                <a:solidFill>
                  <a:srgbClr val="D1D5DB"/>
                </a:solidFill>
                <a:effectLst/>
                <a:latin typeface="Söhne"/>
              </a:rPr>
              <a:t> </a:t>
            </a:r>
            <a:r>
              <a:rPr lang="tr-TR" b="0" i="0" dirty="0" err="1">
                <a:solidFill>
                  <a:srgbClr val="D1D5DB"/>
                </a:solidFill>
                <a:effectLst/>
                <a:latin typeface="Söhne"/>
              </a:rPr>
              <a:t>descent</a:t>
            </a:r>
            <a:r>
              <a:rPr lang="tr-TR" b="0" i="0" dirty="0">
                <a:solidFill>
                  <a:srgbClr val="D1D5DB"/>
                </a:solidFill>
                <a:effectLst/>
                <a:latin typeface="Söhne"/>
              </a:rPr>
              <a:t>) veya başka bir optimizasyon algoritması kullanarak ağırlıklar ve </a:t>
            </a:r>
            <a:r>
              <a:rPr lang="tr-TR" b="0" i="0" dirty="0" err="1">
                <a:solidFill>
                  <a:srgbClr val="D1D5DB"/>
                </a:solidFill>
                <a:effectLst/>
                <a:latin typeface="Söhne"/>
              </a:rPr>
              <a:t>bias</a:t>
            </a:r>
            <a:r>
              <a:rPr lang="tr-TR" b="0" i="0" dirty="0">
                <a:solidFill>
                  <a:srgbClr val="D1D5DB"/>
                </a:solidFill>
                <a:effectLst/>
                <a:latin typeface="Söhne"/>
              </a:rPr>
              <a:t> değerlerini ayarlar.</a:t>
            </a:r>
          </a:p>
          <a:p>
            <a:pPr algn="l"/>
            <a:r>
              <a:rPr lang="tr-TR" b="0" i="0" dirty="0">
                <a:solidFill>
                  <a:srgbClr val="D1D5DB"/>
                </a:solidFill>
                <a:effectLst/>
                <a:latin typeface="Söhne"/>
              </a:rPr>
              <a:t>Yeni bir veri noktası için tahmin yaparken, model girdi verilerini sigmoid fonksiyonuna gönderir ve sonuç olarak bir olasılık değeri elde eder. Eğer elde edilen olasılık değeri 0.5'in üzerindeyse, model bu veriyi pozitif sınıfa, yani 1'e, ait olarak sınıflandırır. Eğer olasılık değeri 0.5'in altındaysa, model veriyi negatif sınıfa, yani 0'a, ait olarak sınıflandırır.</a:t>
            </a:r>
          </a:p>
          <a:p>
            <a:pPr algn="l"/>
            <a:r>
              <a:rPr lang="tr-TR" b="0" i="0" dirty="0" err="1">
                <a:solidFill>
                  <a:srgbClr val="D1D5DB"/>
                </a:solidFill>
                <a:effectLst/>
                <a:latin typeface="Söhne"/>
              </a:rPr>
              <a:t>Logistic</a:t>
            </a:r>
            <a:r>
              <a:rPr lang="tr-TR" b="0" i="0" dirty="0">
                <a:solidFill>
                  <a:srgbClr val="D1D5DB"/>
                </a:solidFill>
                <a:effectLst/>
                <a:latin typeface="Söhne"/>
              </a:rPr>
              <a:t> regresyon, özellikle ikili sınıflandırma problemlerinde (örneğin spam filtreleme, hastalık teşhisi vb.) başarıyla kullanılır. Modelin eğitimi ve değerlendirilmesi için dikkatli bir veri analizi ve model seçimi yapmak önemlidir. Aynı zamanda, verilerdeki gürültüye veya doğrusal olmayan ilişkilere dikkat etmek ve modelin doğru sonuçlar vermesini sağlamak için dikkatli bir şekilde optimize etmek gerekir.</a:t>
            </a:r>
          </a:p>
          <a:p>
            <a:pPr algn="l"/>
            <a:r>
              <a:rPr lang="tr-TR" b="0" i="0" dirty="0" err="1">
                <a:solidFill>
                  <a:srgbClr val="D1D5DB"/>
                </a:solidFill>
                <a:effectLst/>
                <a:latin typeface="Söhne"/>
              </a:rPr>
              <a:t>Logistic</a:t>
            </a:r>
            <a:r>
              <a:rPr lang="tr-TR" b="0" i="0" dirty="0">
                <a:solidFill>
                  <a:srgbClr val="D1D5DB"/>
                </a:solidFill>
                <a:effectLst/>
                <a:latin typeface="Söhne"/>
              </a:rPr>
              <a:t> regresyon, sınıflandırma problemlerinin yanı sıra, lojistik tahminlerin (olasılık tahminleri) kullanıldığı birçok alanda da kullanışlı bir araçtır. Verilerin içindeki desenleri ve ilişkileri anlama ve tahmin yapma yeteneği sayesinde, gerçek dünya problemlerine çözümler sunar.</a:t>
            </a:r>
          </a:p>
          <a:p>
            <a:pPr algn="l"/>
            <a:r>
              <a:rPr lang="tr-TR" b="1" i="0" dirty="0" err="1">
                <a:effectLst/>
                <a:latin typeface="Söhne"/>
              </a:rPr>
              <a:t>Outlier</a:t>
            </a:r>
            <a:r>
              <a:rPr lang="tr-TR" b="1" i="0" dirty="0">
                <a:effectLst/>
                <a:latin typeface="Söhne"/>
              </a:rPr>
              <a:t> Duyarlılığı:</a:t>
            </a:r>
            <a:r>
              <a:rPr lang="tr-TR" b="0" i="0" dirty="0">
                <a:solidFill>
                  <a:srgbClr val="D1D5DB"/>
                </a:solidFill>
                <a:effectLst/>
                <a:latin typeface="Söhne"/>
              </a:rPr>
              <a:t> </a:t>
            </a:r>
            <a:r>
              <a:rPr lang="tr-TR" b="0" i="0" dirty="0" err="1">
                <a:solidFill>
                  <a:srgbClr val="D1D5DB"/>
                </a:solidFill>
                <a:effectLst/>
                <a:latin typeface="Söhne"/>
              </a:rPr>
              <a:t>Logistic</a:t>
            </a:r>
            <a:r>
              <a:rPr lang="tr-TR" b="0" i="0" dirty="0">
                <a:solidFill>
                  <a:srgbClr val="D1D5DB"/>
                </a:solidFill>
                <a:effectLst/>
                <a:latin typeface="Söhne"/>
              </a:rPr>
              <a:t> regresyon, veri setindeki aykırı (</a:t>
            </a:r>
            <a:r>
              <a:rPr lang="tr-TR" b="0" i="0" dirty="0" err="1">
                <a:solidFill>
                  <a:srgbClr val="D1D5DB"/>
                </a:solidFill>
                <a:effectLst/>
                <a:latin typeface="Söhne"/>
              </a:rPr>
              <a:t>outlier</a:t>
            </a:r>
            <a:r>
              <a:rPr lang="tr-TR" b="0" i="0" dirty="0">
                <a:solidFill>
                  <a:srgbClr val="D1D5DB"/>
                </a:solidFill>
                <a:effectLst/>
                <a:latin typeface="Söhne"/>
              </a:rPr>
              <a:t>) değerlere karşı duyarlı olabilir. Aykırı değerler, modelin eğitimini etkileyebilir ve yanlı sonuçlar üretebilir. Bu nedenle, aykırı değerleri tespit etmek ve uygun şekilde ele almak, modelin performansını artırmak için önemlidir. Cezalandırmalar </a:t>
            </a:r>
            <a:r>
              <a:rPr lang="tr-TR" b="0" i="0" dirty="0" err="1">
                <a:solidFill>
                  <a:srgbClr val="D1D5DB"/>
                </a:solidFill>
                <a:effectLst/>
                <a:latin typeface="Söhne"/>
              </a:rPr>
              <a:t>vs</a:t>
            </a:r>
            <a:r>
              <a:rPr lang="tr-TR" b="0" i="0" dirty="0">
                <a:solidFill>
                  <a:srgbClr val="D1D5DB"/>
                </a:solidFill>
                <a:effectLst/>
                <a:latin typeface="Söhne"/>
              </a:rPr>
              <a:t> de yapılabilir.. L1 ve L2.. </a:t>
            </a:r>
            <a:r>
              <a:rPr lang="tr-TR" b="0" i="0" dirty="0" err="1">
                <a:solidFill>
                  <a:srgbClr val="D1D5DB"/>
                </a:solidFill>
                <a:effectLst/>
                <a:latin typeface="Söhne"/>
              </a:rPr>
              <a:t>Overfit</a:t>
            </a:r>
            <a:r>
              <a:rPr lang="tr-TR" b="0" i="0" dirty="0">
                <a:solidFill>
                  <a:srgbClr val="D1D5DB"/>
                </a:solidFill>
                <a:effectLst/>
                <a:latin typeface="Söhne"/>
              </a:rPr>
              <a:t> için vs..</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15</a:t>
            </a:fld>
            <a:endParaRPr lang="tr-TR"/>
          </a:p>
        </p:txBody>
      </p:sp>
    </p:spTree>
    <p:extLst>
      <p:ext uri="{BB962C8B-B14F-4D97-AF65-F5344CB8AC3E}">
        <p14:creationId xmlns:p14="http://schemas.microsoft.com/office/powerpoint/2010/main" val="116616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Learning rate, </a:t>
            </a:r>
            <a:r>
              <a:rPr lang="tr-TR" b="0" i="0" dirty="0" err="1">
                <a:solidFill>
                  <a:srgbClr val="D1D5DB"/>
                </a:solidFill>
                <a:effectLst/>
                <a:latin typeface="Söhne"/>
              </a:rPr>
              <a:t>gradient</a:t>
            </a:r>
            <a:r>
              <a:rPr lang="tr-TR" b="0" i="0" dirty="0">
                <a:solidFill>
                  <a:srgbClr val="D1D5DB"/>
                </a:solidFill>
                <a:effectLst/>
                <a:latin typeface="Söhne"/>
              </a:rPr>
              <a:t> değerinin ne kadar büyük bir kısmının kullanılacağını belirler. Eğer </a:t>
            </a:r>
            <a:r>
              <a:rPr lang="tr-TR" b="0" i="0" dirty="0" err="1">
                <a:solidFill>
                  <a:srgbClr val="D1D5DB"/>
                </a:solidFill>
                <a:effectLst/>
                <a:latin typeface="Söhne"/>
              </a:rPr>
              <a:t>learning</a:t>
            </a:r>
            <a:r>
              <a:rPr lang="tr-TR" b="0" i="0" dirty="0">
                <a:solidFill>
                  <a:srgbClr val="D1D5DB"/>
                </a:solidFill>
                <a:effectLst/>
                <a:latin typeface="Söhne"/>
              </a:rPr>
              <a:t> rate çok büyükse, her adımda modelin parametreleri büyük adımlarla güncellenir ve modelin minimum noktasını aşabilir (</a:t>
            </a:r>
            <a:r>
              <a:rPr lang="tr-TR" b="0" i="0" dirty="0" err="1">
                <a:solidFill>
                  <a:srgbClr val="D1D5DB"/>
                </a:solidFill>
                <a:effectLst/>
                <a:latin typeface="Söhne"/>
              </a:rPr>
              <a:t>overshoot</a:t>
            </a:r>
            <a:r>
              <a:rPr lang="tr-TR" b="0" i="0" dirty="0">
                <a:solidFill>
                  <a:srgbClr val="D1D5DB"/>
                </a:solidFill>
                <a:effectLst/>
                <a:latin typeface="Söhne"/>
              </a:rPr>
              <a:t>) veya algoritma sıkışabilir (</a:t>
            </a:r>
            <a:r>
              <a:rPr lang="tr-TR" b="0" i="0" dirty="0" err="1">
                <a:solidFill>
                  <a:srgbClr val="D1D5DB"/>
                </a:solidFill>
                <a:effectLst/>
                <a:latin typeface="Söhne"/>
              </a:rPr>
              <a:t>diverge</a:t>
            </a:r>
            <a:r>
              <a:rPr lang="tr-TR" b="0" i="0" dirty="0">
                <a:solidFill>
                  <a:srgbClr val="D1D5DB"/>
                </a:solidFill>
                <a:effectLst/>
                <a:latin typeface="Söhne"/>
              </a:rPr>
              <a:t>). Eğer </a:t>
            </a:r>
            <a:r>
              <a:rPr lang="tr-TR" b="0" i="0" dirty="0" err="1">
                <a:solidFill>
                  <a:srgbClr val="D1D5DB"/>
                </a:solidFill>
                <a:effectLst/>
                <a:latin typeface="Söhne"/>
              </a:rPr>
              <a:t>learning</a:t>
            </a:r>
            <a:r>
              <a:rPr lang="tr-TR" b="0" i="0" dirty="0">
                <a:solidFill>
                  <a:srgbClr val="D1D5DB"/>
                </a:solidFill>
                <a:effectLst/>
                <a:latin typeface="Söhne"/>
              </a:rPr>
              <a:t> rate çok küçükse, model çok yavaş bir şekilde eğitilir ve minimum noktayı bulmak için çok fazla zaman alır.</a:t>
            </a:r>
          </a:p>
          <a:p>
            <a:pPr algn="l"/>
            <a:r>
              <a:rPr lang="tr-TR" b="1" i="0" dirty="0">
                <a:solidFill>
                  <a:srgbClr val="D1D5DB"/>
                </a:solidFill>
                <a:effectLst/>
                <a:latin typeface="Söhne"/>
              </a:rPr>
              <a:t>Learning </a:t>
            </a:r>
            <a:r>
              <a:rPr lang="tr-TR" b="1" i="0" dirty="0" err="1">
                <a:solidFill>
                  <a:srgbClr val="D1D5DB"/>
                </a:solidFill>
                <a:effectLst/>
                <a:latin typeface="Söhne"/>
              </a:rPr>
              <a:t>Rate'in</a:t>
            </a:r>
            <a:r>
              <a:rPr lang="tr-TR" b="1" i="0" dirty="0">
                <a:solidFill>
                  <a:srgbClr val="D1D5DB"/>
                </a:solidFill>
                <a:effectLst/>
                <a:latin typeface="Söhne"/>
              </a:rPr>
              <a:t> Seçimi:</a:t>
            </a:r>
            <a:endParaRPr lang="tr-TR" b="0" i="0" dirty="0">
              <a:solidFill>
                <a:srgbClr val="D1D5DB"/>
              </a:solidFill>
              <a:effectLst/>
              <a:latin typeface="Söhne"/>
            </a:endParaRPr>
          </a:p>
          <a:p>
            <a:pPr algn="l"/>
            <a:r>
              <a:rPr lang="tr-TR" b="0" i="0" dirty="0">
                <a:solidFill>
                  <a:srgbClr val="D1D5DB"/>
                </a:solidFill>
                <a:effectLst/>
                <a:latin typeface="Söhne"/>
              </a:rPr>
              <a:t>Learning </a:t>
            </a:r>
            <a:r>
              <a:rPr lang="tr-TR" b="0" i="0" dirty="0" err="1">
                <a:solidFill>
                  <a:srgbClr val="D1D5DB"/>
                </a:solidFill>
                <a:effectLst/>
                <a:latin typeface="Söhne"/>
              </a:rPr>
              <a:t>rate'in</a:t>
            </a:r>
            <a:r>
              <a:rPr lang="tr-TR" b="0" i="0" dirty="0">
                <a:solidFill>
                  <a:srgbClr val="D1D5DB"/>
                </a:solidFill>
                <a:effectLst/>
                <a:latin typeface="Söhne"/>
              </a:rPr>
              <a:t> doğru bir şekilde seçilmesi, modelin eğitimi ve performansı için kritik öneme sahiptir. Learning rate değeri, veri setinin boyutuna, problem karmaşıklığına ve gradyanın büyüklüğüne bağlı olarak değişebilir.</a:t>
            </a:r>
          </a:p>
          <a:p>
            <a:pPr algn="l"/>
            <a:r>
              <a:rPr lang="tr-TR" b="0" i="0" dirty="0">
                <a:solidFill>
                  <a:srgbClr val="D1D5DB"/>
                </a:solidFill>
                <a:effectLst/>
                <a:latin typeface="Söhne"/>
              </a:rPr>
              <a:t>Genellikle, eğitim sürecinin başlangıcında büyük bir </a:t>
            </a:r>
            <a:r>
              <a:rPr lang="tr-TR" b="0" i="0" dirty="0" err="1">
                <a:solidFill>
                  <a:srgbClr val="D1D5DB"/>
                </a:solidFill>
                <a:effectLst/>
                <a:latin typeface="Söhne"/>
              </a:rPr>
              <a:t>learning</a:t>
            </a:r>
            <a:r>
              <a:rPr lang="tr-TR" b="0" i="0" dirty="0">
                <a:solidFill>
                  <a:srgbClr val="D1D5DB"/>
                </a:solidFill>
                <a:effectLst/>
                <a:latin typeface="Söhne"/>
              </a:rPr>
              <a:t> rate kullanılır ve modelin hızlı bir şekilde öğrenmesi sağlanır. Ancak, eğitim ilerledikçe </a:t>
            </a:r>
            <a:r>
              <a:rPr lang="tr-TR" b="0" i="0" dirty="0" err="1">
                <a:solidFill>
                  <a:srgbClr val="D1D5DB"/>
                </a:solidFill>
                <a:effectLst/>
                <a:latin typeface="Söhne"/>
              </a:rPr>
              <a:t>learning</a:t>
            </a:r>
            <a:r>
              <a:rPr lang="tr-TR" b="0" i="0" dirty="0">
                <a:solidFill>
                  <a:srgbClr val="D1D5DB"/>
                </a:solidFill>
                <a:effectLst/>
                <a:latin typeface="Söhne"/>
              </a:rPr>
              <a:t> rate yavaş yavaş azaltılır, böylece model minimum noktayı daha hassas bir şekilde bulabilir.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16</a:t>
            </a:fld>
            <a:endParaRPr lang="tr-TR"/>
          </a:p>
        </p:txBody>
      </p:sp>
    </p:spTree>
    <p:extLst>
      <p:ext uri="{BB962C8B-B14F-4D97-AF65-F5344CB8AC3E}">
        <p14:creationId xmlns:p14="http://schemas.microsoft.com/office/powerpoint/2010/main" val="3183370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1" i="0" dirty="0">
                <a:solidFill>
                  <a:srgbClr val="D1D5DB"/>
                </a:solidFill>
                <a:effectLst/>
                <a:latin typeface="Söhne"/>
              </a:rPr>
              <a:t>Çalışma Mantığı:</a:t>
            </a:r>
            <a:endParaRPr lang="tr-TR" b="0" i="0" dirty="0">
              <a:solidFill>
                <a:srgbClr val="D1D5DB"/>
              </a:solidFill>
              <a:effectLst/>
              <a:latin typeface="Söhne"/>
            </a:endParaRPr>
          </a:p>
          <a:p>
            <a:pPr algn="l"/>
            <a:r>
              <a:rPr lang="tr-TR" b="0" i="0" dirty="0" err="1">
                <a:solidFill>
                  <a:srgbClr val="D1D5DB"/>
                </a:solidFill>
                <a:effectLst/>
                <a:latin typeface="Söhne"/>
              </a:rPr>
              <a:t>KNN'nin</a:t>
            </a:r>
            <a:r>
              <a:rPr lang="tr-TR" b="0" i="0" dirty="0">
                <a:solidFill>
                  <a:srgbClr val="D1D5DB"/>
                </a:solidFill>
                <a:effectLst/>
                <a:latin typeface="Söhne"/>
              </a:rPr>
              <a:t> çalışma mantığı oldukça basittir. Bir veri noktasının sınıflandırılması veya değerinin tahmin edilmesi için KNN algoritması aşağıdaki adımları izler:</a:t>
            </a:r>
          </a:p>
          <a:p>
            <a:pPr algn="l">
              <a:buFont typeface="+mj-lt"/>
              <a:buAutoNum type="arabicPeriod"/>
            </a:pPr>
            <a:r>
              <a:rPr lang="tr-TR" b="1" i="0" dirty="0">
                <a:solidFill>
                  <a:srgbClr val="D1D5DB"/>
                </a:solidFill>
                <a:effectLst/>
                <a:latin typeface="Söhne"/>
              </a:rPr>
              <a:t>Veri Noktasının Komşularını Bulma:</a:t>
            </a:r>
            <a:r>
              <a:rPr lang="tr-TR" b="0" i="0" dirty="0">
                <a:solidFill>
                  <a:srgbClr val="D1D5DB"/>
                </a:solidFill>
                <a:effectLst/>
                <a:latin typeface="Söhne"/>
              </a:rPr>
              <a:t> Tahmin edilmek istenen veri noktası, veri setindeki diğer veri noktaları ile uzaklık ölçüsü kullanılarak karşılaştırılır. Uzaklık ölçüsü genellikle </a:t>
            </a:r>
            <a:r>
              <a:rPr lang="tr-TR" b="0" i="0" dirty="0" err="1">
                <a:solidFill>
                  <a:srgbClr val="D1D5DB"/>
                </a:solidFill>
                <a:effectLst/>
                <a:latin typeface="Söhne"/>
              </a:rPr>
              <a:t>Öklidyen</a:t>
            </a:r>
            <a:r>
              <a:rPr lang="tr-TR" b="0" i="0" dirty="0">
                <a:solidFill>
                  <a:srgbClr val="D1D5DB"/>
                </a:solidFill>
                <a:effectLst/>
                <a:latin typeface="Söhne"/>
              </a:rPr>
              <a:t> Mesafesi kullanılır, ancak Manhattan Mesafesi veya diğer uzaklık metrikleri de kullanılabilir.</a:t>
            </a:r>
          </a:p>
          <a:p>
            <a:pPr algn="l">
              <a:buFont typeface="+mj-lt"/>
              <a:buAutoNum type="arabicPeriod"/>
            </a:pPr>
            <a:r>
              <a:rPr lang="tr-TR" b="1" i="0" dirty="0">
                <a:solidFill>
                  <a:srgbClr val="D1D5DB"/>
                </a:solidFill>
                <a:effectLst/>
                <a:latin typeface="Söhne"/>
              </a:rPr>
              <a:t>En Yakın K Komşuyu Seçme:</a:t>
            </a:r>
            <a:r>
              <a:rPr lang="tr-TR" b="0" i="0" dirty="0">
                <a:solidFill>
                  <a:srgbClr val="D1D5DB"/>
                </a:solidFill>
                <a:effectLst/>
                <a:latin typeface="Söhne"/>
              </a:rPr>
              <a:t> Veri noktasının en yakın K komşusu seçilir. K, kullanıcı tarafından önceden belirlenen bir değerdir ve genellikle tek sayı olarak seçilir, böylece çoğunluk oyu belirlemesi kolay olur.</a:t>
            </a:r>
          </a:p>
          <a:p>
            <a:pPr algn="l">
              <a:buFont typeface="+mj-lt"/>
              <a:buAutoNum type="arabicPeriod"/>
            </a:pPr>
            <a:r>
              <a:rPr lang="tr-TR" b="1" i="0" dirty="0">
                <a:solidFill>
                  <a:srgbClr val="D1D5DB"/>
                </a:solidFill>
                <a:effectLst/>
                <a:latin typeface="Söhne"/>
              </a:rPr>
              <a:t>Çoğunluk Oyu Yöntemi:</a:t>
            </a:r>
            <a:r>
              <a:rPr lang="tr-TR" b="0" i="0" dirty="0">
                <a:solidFill>
                  <a:srgbClr val="D1D5DB"/>
                </a:solidFill>
                <a:effectLst/>
                <a:latin typeface="Söhne"/>
              </a:rPr>
              <a:t> KNN, sınıflandırma problemlerinde en sık rastlanan sınıf etiketini (sınıfın çoğunluğunu) tahmin olarak kullanır. En yakın K komşusu içindeki sınıfların sayıları karşılaştırılır ve en çok rastlanan sınıf etiketi veri noktasının sınıf tahminini oluşturur. Regresyon problemlerinde ise KNN, en yakın K komşusu içindeki çıktı değerlerinin ortalamasını alarak tahmin değerini hesaplar.</a:t>
            </a:r>
          </a:p>
          <a:p>
            <a:pPr algn="l">
              <a:buFont typeface="+mj-lt"/>
              <a:buAutoNum type="arabicPeriod"/>
            </a:pPr>
            <a:r>
              <a:rPr lang="tr-TR" b="1" i="0" dirty="0">
                <a:solidFill>
                  <a:srgbClr val="D1D5DB"/>
                </a:solidFill>
                <a:effectLst/>
                <a:latin typeface="Söhne"/>
              </a:rPr>
              <a:t>K Değerinin Etkisi:</a:t>
            </a:r>
            <a:r>
              <a:rPr lang="tr-TR" b="0" i="0" dirty="0">
                <a:solidFill>
                  <a:srgbClr val="D1D5DB"/>
                </a:solidFill>
                <a:effectLst/>
                <a:latin typeface="Söhne"/>
              </a:rPr>
              <a:t> K değeri, KNN algoritmasının performansını etkileyen önemli bir </a:t>
            </a:r>
            <a:r>
              <a:rPr lang="tr-TR" b="0" i="0" dirty="0" err="1">
                <a:solidFill>
                  <a:srgbClr val="D1D5DB"/>
                </a:solidFill>
                <a:effectLst/>
                <a:latin typeface="Söhne"/>
              </a:rPr>
              <a:t>hiperparametredir</a:t>
            </a:r>
            <a:r>
              <a:rPr lang="tr-TR" b="0" i="0" dirty="0">
                <a:solidFill>
                  <a:srgbClr val="D1D5DB"/>
                </a:solidFill>
                <a:effectLst/>
                <a:latin typeface="Söhne"/>
              </a:rPr>
              <a:t>. Küçük bir K değeri, veri noktasının yalnızca yakın komşularına odaklanır ve gürültüye duyarlı olabilir. Büyük bir K değeri ise daha geniş bir alanı kapsar ancak ayrıca sınıf etiketlerinin değişkenliğini artırabilir.</a:t>
            </a:r>
          </a:p>
          <a:p>
            <a:pPr algn="l"/>
            <a:r>
              <a:rPr lang="tr-TR" b="1" i="0" dirty="0">
                <a:solidFill>
                  <a:srgbClr val="D1D5DB"/>
                </a:solidFill>
                <a:effectLst/>
                <a:latin typeface="Söhne"/>
              </a:rPr>
              <a:t>Avantajları:</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Basit ve kolay anlaşılır yapısı sayesinde başlangıçta öğrenmesi ve uygulanması kolaydır.</a:t>
            </a:r>
          </a:p>
          <a:p>
            <a:pPr algn="l">
              <a:buFont typeface="Arial" panose="020B0604020202020204" pitchFamily="34" charset="0"/>
              <a:buChar char="•"/>
            </a:pPr>
            <a:r>
              <a:rPr lang="tr-TR" b="0" i="0" dirty="0">
                <a:solidFill>
                  <a:srgbClr val="D1D5DB"/>
                </a:solidFill>
                <a:effectLst/>
                <a:latin typeface="Söhne"/>
              </a:rPr>
              <a:t>Modelin karmaşıklığı yok denecek kadar azdır, bu nedenle hızlı çalışır.</a:t>
            </a:r>
          </a:p>
          <a:p>
            <a:pPr algn="l">
              <a:buFont typeface="Arial" panose="020B0604020202020204" pitchFamily="34" charset="0"/>
              <a:buChar char="•"/>
            </a:pPr>
            <a:r>
              <a:rPr lang="tr-TR" b="0" i="0" dirty="0">
                <a:solidFill>
                  <a:srgbClr val="D1D5DB"/>
                </a:solidFill>
                <a:effectLst/>
                <a:latin typeface="Söhne"/>
              </a:rPr>
              <a:t>Hem sınıflandırma hem de regresyon problemlerinde kullanılabilir.</a:t>
            </a:r>
          </a:p>
          <a:p>
            <a:pPr algn="l">
              <a:buFont typeface="Arial" panose="020B0604020202020204" pitchFamily="34" charset="0"/>
              <a:buChar char="•"/>
            </a:pPr>
            <a:r>
              <a:rPr lang="tr-TR" b="0" i="0" dirty="0">
                <a:solidFill>
                  <a:srgbClr val="D1D5DB"/>
                </a:solidFill>
                <a:effectLst/>
                <a:latin typeface="Söhne"/>
              </a:rPr>
              <a:t>Esnek ve uyarlanabilir bir algoritmadır, farklı uzaklık metrikleri ve K değerleri kullanarak çeşitli senaryolarda etkili sonuçlar verir.</a:t>
            </a:r>
          </a:p>
          <a:p>
            <a:pPr algn="l"/>
            <a:r>
              <a:rPr lang="tr-TR" b="1" i="0" dirty="0">
                <a:solidFill>
                  <a:srgbClr val="D1D5DB"/>
                </a:solidFill>
                <a:effectLst/>
                <a:latin typeface="Söhne"/>
              </a:rPr>
              <a:t>Dezavantajları:</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Büyük veri setlerinde verimlilik azalabilir, çünkü tüm veri noktalarıyla uzaklık hesaplaması yapmak zaman alıcı olabilir.</a:t>
            </a:r>
          </a:p>
          <a:p>
            <a:pPr algn="l">
              <a:buFont typeface="Arial" panose="020B0604020202020204" pitchFamily="34" charset="0"/>
              <a:buChar char="•"/>
            </a:pPr>
            <a:r>
              <a:rPr lang="tr-TR" b="0" i="0" dirty="0">
                <a:solidFill>
                  <a:srgbClr val="D1D5DB"/>
                </a:solidFill>
                <a:effectLst/>
                <a:latin typeface="Söhne"/>
              </a:rPr>
              <a:t>K değeri seçimi, modelin başarısını etkileyen önemli bir karardır ve yanlış seçilen K değerleri modelin performansını düşürebilir.</a:t>
            </a:r>
          </a:p>
          <a:p>
            <a:pPr algn="l">
              <a:buFont typeface="Arial" panose="020B0604020202020204" pitchFamily="34" charset="0"/>
              <a:buChar char="•"/>
            </a:pPr>
            <a:r>
              <a:rPr lang="tr-TR" b="0" i="0" dirty="0">
                <a:solidFill>
                  <a:srgbClr val="D1D5DB"/>
                </a:solidFill>
                <a:effectLst/>
                <a:latin typeface="Söhne"/>
              </a:rPr>
              <a:t>Ayrık sınıflar veya gruplar arasında keskin sınırlar olmadığında, </a:t>
            </a:r>
            <a:r>
              <a:rPr lang="tr-TR" b="0" i="0" dirty="0" err="1">
                <a:solidFill>
                  <a:srgbClr val="D1D5DB"/>
                </a:solidFill>
                <a:effectLst/>
                <a:latin typeface="Söhne"/>
              </a:rPr>
              <a:t>KNN'nin</a:t>
            </a:r>
            <a:r>
              <a:rPr lang="tr-TR" b="0" i="0" dirty="0">
                <a:solidFill>
                  <a:srgbClr val="D1D5DB"/>
                </a:solidFill>
                <a:effectLst/>
                <a:latin typeface="Söhne"/>
              </a:rPr>
              <a:t> performansı düşebilir.</a:t>
            </a:r>
          </a:p>
          <a:p>
            <a:pPr algn="l"/>
            <a:r>
              <a:rPr lang="tr-TR" b="0" i="0" dirty="0">
                <a:solidFill>
                  <a:srgbClr val="D1D5DB"/>
                </a:solidFill>
                <a:effectLst/>
                <a:latin typeface="Söhne"/>
              </a:rPr>
              <a:t>K-</a:t>
            </a:r>
            <a:r>
              <a:rPr lang="tr-TR" b="0" i="0" dirty="0" err="1">
                <a:solidFill>
                  <a:srgbClr val="D1D5DB"/>
                </a:solidFill>
                <a:effectLst/>
                <a:latin typeface="Söhne"/>
              </a:rPr>
              <a:t>Nearest</a:t>
            </a:r>
            <a:r>
              <a:rPr lang="tr-TR" b="0" i="0" dirty="0">
                <a:solidFill>
                  <a:srgbClr val="D1D5DB"/>
                </a:solidFill>
                <a:effectLst/>
                <a:latin typeface="Söhne"/>
              </a:rPr>
              <a:t> </a:t>
            </a:r>
            <a:r>
              <a:rPr lang="tr-TR" b="0" i="0" dirty="0" err="1">
                <a:solidFill>
                  <a:srgbClr val="D1D5DB"/>
                </a:solidFill>
                <a:effectLst/>
                <a:latin typeface="Söhne"/>
              </a:rPr>
              <a:t>Neighbors</a:t>
            </a:r>
            <a:r>
              <a:rPr lang="tr-TR" b="0" i="0" dirty="0">
                <a:solidFill>
                  <a:srgbClr val="D1D5DB"/>
                </a:solidFill>
                <a:effectLst/>
                <a:latin typeface="Söhne"/>
              </a:rPr>
              <a:t>, basit ve güçlü bir algoritmadır, ancak veri setinin doğasına bağlı olarak uygun </a:t>
            </a:r>
            <a:r>
              <a:rPr lang="tr-TR" b="0" i="0" dirty="0" err="1">
                <a:solidFill>
                  <a:srgbClr val="D1D5DB"/>
                </a:solidFill>
                <a:effectLst/>
                <a:latin typeface="Söhne"/>
              </a:rPr>
              <a:t>hiperparametre</a:t>
            </a:r>
            <a:r>
              <a:rPr lang="tr-TR" b="0" i="0" dirty="0">
                <a:solidFill>
                  <a:srgbClr val="D1D5DB"/>
                </a:solidFill>
                <a:effectLst/>
                <a:latin typeface="Söhne"/>
              </a:rPr>
              <a:t> seçimi ve veri ön işleme adımları gerektirebilir. Genellikle veri keşfi ve ön işleme süreçlerinde iyi sonuçlar veren bir öğrenme algoritması olarak değerlendirilir.</a:t>
            </a:r>
          </a:p>
          <a:p>
            <a:endParaRPr lang="tr-TR" dirty="0"/>
          </a:p>
          <a:p>
            <a:pPr algn="l"/>
            <a:r>
              <a:rPr lang="tr-TR" b="1" i="0" dirty="0">
                <a:solidFill>
                  <a:srgbClr val="D1D5DB"/>
                </a:solidFill>
                <a:effectLst/>
                <a:latin typeface="Söhne"/>
              </a:rPr>
              <a:t>1. </a:t>
            </a:r>
            <a:r>
              <a:rPr lang="tr-TR" b="1" i="0" dirty="0" err="1">
                <a:solidFill>
                  <a:srgbClr val="D1D5DB"/>
                </a:solidFill>
                <a:effectLst/>
                <a:latin typeface="Söhne"/>
              </a:rPr>
              <a:t>Öklidyen</a:t>
            </a:r>
            <a:r>
              <a:rPr lang="tr-TR" b="1" i="0" dirty="0">
                <a:solidFill>
                  <a:srgbClr val="D1D5DB"/>
                </a:solidFill>
                <a:effectLst/>
                <a:latin typeface="Söhne"/>
              </a:rPr>
              <a:t> Uzaklığı Dışında Diğer Uzaklık Metrikleri:</a:t>
            </a:r>
            <a:r>
              <a:rPr lang="tr-TR" b="0" i="0" dirty="0">
                <a:solidFill>
                  <a:srgbClr val="D1D5DB"/>
                </a:solidFill>
                <a:effectLst/>
                <a:latin typeface="Söhne"/>
              </a:rPr>
              <a:t> </a:t>
            </a:r>
            <a:r>
              <a:rPr lang="tr-TR" b="0" i="0" dirty="0" err="1">
                <a:solidFill>
                  <a:srgbClr val="D1D5DB"/>
                </a:solidFill>
                <a:effectLst/>
                <a:latin typeface="Söhne"/>
              </a:rPr>
              <a:t>KNN'de</a:t>
            </a:r>
            <a:r>
              <a:rPr lang="tr-TR" b="0" i="0" dirty="0">
                <a:solidFill>
                  <a:srgbClr val="D1D5DB"/>
                </a:solidFill>
                <a:effectLst/>
                <a:latin typeface="Söhne"/>
              </a:rPr>
              <a:t> genellikle en yaygın olarak </a:t>
            </a:r>
            <a:r>
              <a:rPr lang="tr-TR" b="0" i="0" dirty="0" err="1">
                <a:solidFill>
                  <a:srgbClr val="D1D5DB"/>
                </a:solidFill>
                <a:effectLst/>
                <a:latin typeface="Söhne"/>
              </a:rPr>
              <a:t>Öklidyen</a:t>
            </a:r>
            <a:r>
              <a:rPr lang="tr-TR" b="0" i="0" dirty="0">
                <a:solidFill>
                  <a:srgbClr val="D1D5DB"/>
                </a:solidFill>
                <a:effectLst/>
                <a:latin typeface="Söhne"/>
              </a:rPr>
              <a:t> Uzaklığı (</a:t>
            </a:r>
            <a:r>
              <a:rPr lang="tr-TR" b="0" i="0" dirty="0" err="1">
                <a:solidFill>
                  <a:srgbClr val="D1D5DB"/>
                </a:solidFill>
                <a:effectLst/>
                <a:latin typeface="Söhne"/>
              </a:rPr>
              <a:t>Euclidean</a:t>
            </a:r>
            <a:r>
              <a:rPr lang="tr-TR" b="0" i="0" dirty="0">
                <a:solidFill>
                  <a:srgbClr val="D1D5DB"/>
                </a:solidFill>
                <a:effectLst/>
                <a:latin typeface="Söhne"/>
              </a:rPr>
              <a:t> </a:t>
            </a:r>
            <a:r>
              <a:rPr lang="tr-TR" b="0" i="0" dirty="0" err="1">
                <a:solidFill>
                  <a:srgbClr val="D1D5DB"/>
                </a:solidFill>
                <a:effectLst/>
                <a:latin typeface="Söhne"/>
              </a:rPr>
              <a:t>Distance</a:t>
            </a:r>
            <a:r>
              <a:rPr lang="tr-TR" b="0" i="0" dirty="0">
                <a:solidFill>
                  <a:srgbClr val="D1D5DB"/>
                </a:solidFill>
                <a:effectLst/>
                <a:latin typeface="Söhne"/>
              </a:rPr>
              <a:t>) kullanılır. Ancak, veri setinin yapısına ve problem tipine bağlı olarak farklı uzaklık metrikleri de kullanılabilir. Örneğin, Manhattan Uzaklığı (Manhattan </a:t>
            </a:r>
            <a:r>
              <a:rPr lang="tr-TR" b="0" i="0" dirty="0" err="1">
                <a:solidFill>
                  <a:srgbClr val="D1D5DB"/>
                </a:solidFill>
                <a:effectLst/>
                <a:latin typeface="Söhne"/>
              </a:rPr>
              <a:t>Distance</a:t>
            </a:r>
            <a:r>
              <a:rPr lang="tr-TR" b="0" i="0" dirty="0">
                <a:solidFill>
                  <a:srgbClr val="D1D5DB"/>
                </a:solidFill>
                <a:effectLst/>
                <a:latin typeface="Söhne"/>
              </a:rPr>
              <a:t>) veya </a:t>
            </a:r>
            <a:r>
              <a:rPr lang="tr-TR" b="0" i="0" dirty="0" err="1">
                <a:solidFill>
                  <a:srgbClr val="D1D5DB"/>
                </a:solidFill>
                <a:effectLst/>
                <a:latin typeface="Söhne"/>
              </a:rPr>
              <a:t>Chebyshev</a:t>
            </a:r>
            <a:r>
              <a:rPr lang="tr-TR" b="0" i="0" dirty="0">
                <a:solidFill>
                  <a:srgbClr val="D1D5DB"/>
                </a:solidFill>
                <a:effectLst/>
                <a:latin typeface="Söhne"/>
              </a:rPr>
              <a:t> Uzaklığı (</a:t>
            </a:r>
            <a:r>
              <a:rPr lang="tr-TR" b="0" i="0" dirty="0" err="1">
                <a:solidFill>
                  <a:srgbClr val="D1D5DB"/>
                </a:solidFill>
                <a:effectLst/>
                <a:latin typeface="Söhne"/>
              </a:rPr>
              <a:t>Chebyshev</a:t>
            </a:r>
            <a:r>
              <a:rPr lang="tr-TR" b="0" i="0" dirty="0">
                <a:solidFill>
                  <a:srgbClr val="D1D5DB"/>
                </a:solidFill>
                <a:effectLst/>
                <a:latin typeface="Söhne"/>
              </a:rPr>
              <a:t> </a:t>
            </a:r>
            <a:r>
              <a:rPr lang="tr-TR" b="0" i="0" dirty="0" err="1">
                <a:solidFill>
                  <a:srgbClr val="D1D5DB"/>
                </a:solidFill>
                <a:effectLst/>
                <a:latin typeface="Söhne"/>
              </a:rPr>
              <a:t>Distance</a:t>
            </a:r>
            <a:r>
              <a:rPr lang="tr-TR" b="0" i="0" dirty="0">
                <a:solidFill>
                  <a:srgbClr val="D1D5DB"/>
                </a:solidFill>
                <a:effectLst/>
                <a:latin typeface="Söhne"/>
              </a:rPr>
              <a:t>) gibi farklı uzaklık metrikleri de tercih edilebilir.</a:t>
            </a:r>
          </a:p>
          <a:p>
            <a:pPr algn="l">
              <a:buFont typeface="Arial" panose="020B0604020202020204" pitchFamily="34" charset="0"/>
              <a:buChar char="•"/>
            </a:pPr>
            <a:r>
              <a:rPr lang="tr-TR" b="0" i="0" dirty="0">
                <a:solidFill>
                  <a:srgbClr val="D1D5DB"/>
                </a:solidFill>
                <a:effectLst/>
                <a:latin typeface="Söhne"/>
              </a:rPr>
              <a:t>Manhattan Uzaklığı: İki nokta arasındaki yatay ve dikey mesafelerin toplamıdır. Birbirine dik açıyla uzanır.</a:t>
            </a:r>
          </a:p>
          <a:p>
            <a:pPr algn="l">
              <a:buFont typeface="Arial" panose="020B0604020202020204" pitchFamily="34" charset="0"/>
              <a:buChar char="•"/>
            </a:pPr>
            <a:r>
              <a:rPr lang="tr-TR" b="0" i="0" dirty="0" err="1">
                <a:solidFill>
                  <a:srgbClr val="D1D5DB"/>
                </a:solidFill>
                <a:effectLst/>
                <a:latin typeface="Söhne"/>
              </a:rPr>
              <a:t>Chebyshev</a:t>
            </a:r>
            <a:r>
              <a:rPr lang="tr-TR" b="0" i="0" dirty="0">
                <a:solidFill>
                  <a:srgbClr val="D1D5DB"/>
                </a:solidFill>
                <a:effectLst/>
                <a:latin typeface="Söhne"/>
              </a:rPr>
              <a:t> Uzaklığı: İki nokta arasındaki en büyük farklılığı ölçer ve maksimum değerini kullanır.</a:t>
            </a:r>
          </a:p>
          <a:p>
            <a:pPr algn="l"/>
            <a:r>
              <a:rPr lang="tr-TR" b="1" i="0" dirty="0">
                <a:solidFill>
                  <a:srgbClr val="D1D5DB"/>
                </a:solidFill>
                <a:effectLst/>
                <a:latin typeface="Söhne"/>
              </a:rPr>
              <a:t>2. KNN için Veri Normalizasyonu:</a:t>
            </a:r>
            <a:r>
              <a:rPr lang="tr-TR" b="0" i="0" dirty="0">
                <a:solidFill>
                  <a:srgbClr val="D1D5DB"/>
                </a:solidFill>
                <a:effectLst/>
                <a:latin typeface="Söhne"/>
              </a:rPr>
              <a:t> KNN algoritması, veri setindeki özelliklerin ölçekleri arasında farklılıklar olduğunda etkili sonuçlar vermeyebilir. Özelliklerin ölçekleri büyük farklılıklar gösteriyorsa, uzaklık hesaplamaları büyük ölçekli özelliklerin etkisini domine edebilir. Bu nedenle, </a:t>
            </a:r>
            <a:r>
              <a:rPr lang="tr-TR" b="0" i="0" dirty="0" err="1">
                <a:solidFill>
                  <a:srgbClr val="D1D5DB"/>
                </a:solidFill>
                <a:effectLst/>
                <a:latin typeface="Söhne"/>
              </a:rPr>
              <a:t>KNN'yi</a:t>
            </a:r>
            <a:r>
              <a:rPr lang="tr-TR" b="0" i="0" dirty="0">
                <a:solidFill>
                  <a:srgbClr val="D1D5DB"/>
                </a:solidFill>
                <a:effectLst/>
                <a:latin typeface="Söhne"/>
              </a:rPr>
              <a:t> kullanmadan önce veri normalizasyonu yapmak önerilir. Veri normalizasyonu, özellikleri ortalaması sıfır ve standart sapması bir olan birim varyanslı dağılımlara dönüştürerek verilerin ölçeklerini birbirine yaklaştırır.</a:t>
            </a:r>
          </a:p>
          <a:p>
            <a:pPr algn="l"/>
            <a:r>
              <a:rPr lang="tr-TR" b="1" i="0" dirty="0">
                <a:solidFill>
                  <a:srgbClr val="D1D5DB"/>
                </a:solidFill>
                <a:effectLst/>
                <a:latin typeface="Söhne"/>
              </a:rPr>
              <a:t>3. KD-Ağacı (KD-</a:t>
            </a:r>
            <a:r>
              <a:rPr lang="tr-TR" b="1" i="0" dirty="0" err="1">
                <a:solidFill>
                  <a:srgbClr val="D1D5DB"/>
                </a:solidFill>
                <a:effectLst/>
                <a:latin typeface="Söhne"/>
              </a:rPr>
              <a:t>Tree</a:t>
            </a:r>
            <a:r>
              <a:rPr lang="tr-TR" b="1" i="0" dirty="0">
                <a:solidFill>
                  <a:srgbClr val="D1D5DB"/>
                </a:solidFill>
                <a:effectLst/>
                <a:latin typeface="Söhne"/>
              </a:rPr>
              <a:t>) Yöntemi:</a:t>
            </a:r>
            <a:r>
              <a:rPr lang="tr-TR" b="0" i="0" dirty="0">
                <a:solidFill>
                  <a:srgbClr val="D1D5DB"/>
                </a:solidFill>
                <a:effectLst/>
                <a:latin typeface="Söhne"/>
              </a:rPr>
              <a:t> KNN algoritması, büyük veri setlerinde performans açısından zayıf olabilir çünkü tüm veri noktaları ile uzaklık hesaplaması yapmak zaman alıcıdır. KD-Ağacı (KD-</a:t>
            </a:r>
            <a:r>
              <a:rPr lang="tr-TR" b="0" i="0" dirty="0" err="1">
                <a:solidFill>
                  <a:srgbClr val="D1D5DB"/>
                </a:solidFill>
                <a:effectLst/>
                <a:latin typeface="Söhne"/>
              </a:rPr>
              <a:t>Tree</a:t>
            </a:r>
            <a:r>
              <a:rPr lang="tr-TR" b="0" i="0" dirty="0">
                <a:solidFill>
                  <a:srgbClr val="D1D5DB"/>
                </a:solidFill>
                <a:effectLst/>
                <a:latin typeface="Söhne"/>
              </a:rPr>
              <a:t>), bu performans sorununu çözmek için kullanılan bir yöntemdir. KD-Ağacı, veri noktalarını daha hızlı aramak için bir ağaç yapısında düzenler. Bu şekilde, veri noktaları arasındaki uzaklık hesaplamasını sınırlandırarak KNN algoritmasının hızını artırır.</a:t>
            </a:r>
          </a:p>
          <a:p>
            <a:pPr algn="l"/>
            <a:r>
              <a:rPr lang="tr-TR" b="1" i="0" dirty="0">
                <a:solidFill>
                  <a:srgbClr val="D1D5DB"/>
                </a:solidFill>
                <a:effectLst/>
                <a:latin typeface="Söhne"/>
              </a:rPr>
              <a:t>4. </a:t>
            </a:r>
            <a:r>
              <a:rPr lang="tr-TR" b="1" i="0" dirty="0" err="1">
                <a:solidFill>
                  <a:srgbClr val="D1D5DB"/>
                </a:solidFill>
                <a:effectLst/>
                <a:latin typeface="Söhne"/>
              </a:rPr>
              <a:t>Outlier</a:t>
            </a:r>
            <a:r>
              <a:rPr lang="tr-TR" b="1" i="0" dirty="0">
                <a:solidFill>
                  <a:srgbClr val="D1D5DB"/>
                </a:solidFill>
                <a:effectLst/>
                <a:latin typeface="Söhne"/>
              </a:rPr>
              <a:t> Tespiti ve Ayıklama:</a:t>
            </a:r>
            <a:r>
              <a:rPr lang="tr-TR" b="0" i="0" dirty="0">
                <a:solidFill>
                  <a:srgbClr val="D1D5DB"/>
                </a:solidFill>
                <a:effectLst/>
                <a:latin typeface="Söhne"/>
              </a:rPr>
              <a:t> KNN, </a:t>
            </a:r>
            <a:r>
              <a:rPr lang="tr-TR" b="0" i="0" dirty="0" err="1">
                <a:solidFill>
                  <a:srgbClr val="D1D5DB"/>
                </a:solidFill>
                <a:effectLst/>
                <a:latin typeface="Söhne"/>
              </a:rPr>
              <a:t>outlier</a:t>
            </a:r>
            <a:r>
              <a:rPr lang="tr-TR" b="0" i="0" dirty="0">
                <a:solidFill>
                  <a:srgbClr val="D1D5DB"/>
                </a:solidFill>
                <a:effectLst/>
                <a:latin typeface="Söhne"/>
              </a:rPr>
              <a:t> (aykırı) veri noktalarını tespit etmek için de kullanılabilir. Eğer bir veri noktasının en yakın komşularının çoğu farklı bir sınıfa aitse veya çoğunluğun dışında bir değere sahipse, bu veri noktası bir aykırı olarak kabul edilebilir ve ayıklanabilir.</a:t>
            </a:r>
          </a:p>
          <a:p>
            <a:pPr algn="l"/>
            <a:r>
              <a:rPr lang="tr-TR" b="1" i="0" dirty="0">
                <a:solidFill>
                  <a:srgbClr val="D1D5DB"/>
                </a:solidFill>
                <a:effectLst/>
                <a:latin typeface="Söhne"/>
              </a:rPr>
              <a:t>5. KNN için Paralel Hesaplama:</a:t>
            </a:r>
            <a:r>
              <a:rPr lang="tr-TR" b="0" i="0" dirty="0">
                <a:solidFill>
                  <a:srgbClr val="D1D5DB"/>
                </a:solidFill>
                <a:effectLst/>
                <a:latin typeface="Söhne"/>
              </a:rPr>
              <a:t> Büyük veri setleri üzerinde çalışırken, KNN algoritması çok sayıda uzaklık hesaplaması gerektirebilir ve bu zaman alıcı olabilir. Paralel hesaplama teknikleri, KNN algoritmasını hızlandırmak için kullanılabilir. Birden fazla işlemci veya hesaplama birimi kullanarak uzaklık hesaplamalarını paralel olarak gerçekleştirmek, performansı önemli ölçüde artırabilir.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17</a:t>
            </a:fld>
            <a:endParaRPr lang="tr-TR"/>
          </a:p>
        </p:txBody>
      </p:sp>
    </p:spTree>
    <p:extLst>
      <p:ext uri="{BB962C8B-B14F-4D97-AF65-F5344CB8AC3E}">
        <p14:creationId xmlns:p14="http://schemas.microsoft.com/office/powerpoint/2010/main" val="910950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dirty="0">
                <a:effectLst/>
                <a:latin typeface="Times New Roman" panose="02020603050405020304" pitchFamily="18" charset="0"/>
                <a:cs typeface="Times New Roman" panose="02020603050405020304" pitchFamily="18" charset="0"/>
              </a:rPr>
              <a:t>K küçük olursa; eğitim verilerine aşırı uyum sağlayabilir (</a:t>
            </a:r>
            <a:r>
              <a:rPr lang="tr-TR" sz="1200" b="0" i="0" dirty="0" err="1">
                <a:effectLst/>
                <a:latin typeface="Times New Roman" panose="02020603050405020304" pitchFamily="18" charset="0"/>
                <a:cs typeface="Times New Roman" panose="02020603050405020304" pitchFamily="18" charset="0"/>
              </a:rPr>
              <a:t>overfitting</a:t>
            </a:r>
            <a:r>
              <a:rPr lang="tr-TR" sz="1200" b="0" i="0" dirty="0">
                <a:effectLst/>
                <a:latin typeface="Times New Roman" panose="02020603050405020304" pitchFamily="18" charset="0"/>
                <a:cs typeface="Times New Roman" panose="02020603050405020304" pitchFamily="18" charset="0"/>
              </a:rPr>
              <a:t>). Bu durumda, modelin yeni verilere genelleme yapma yeteneği düşer ve performansı düşer.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dirty="0">
                <a:effectLst/>
                <a:latin typeface="Times New Roman" panose="02020603050405020304" pitchFamily="18" charset="0"/>
                <a:cs typeface="Times New Roman" panose="02020603050405020304" pitchFamily="18" charset="0"/>
              </a:rPr>
              <a:t>K büyük olursa; Bu durumda, modelin karar sınırları düzleşir ve modelin karmaşıklığı azalır (</a:t>
            </a:r>
            <a:r>
              <a:rPr lang="tr-TR" sz="1200" b="0" i="0" dirty="0" err="1">
                <a:effectLst/>
                <a:latin typeface="Times New Roman" panose="02020603050405020304" pitchFamily="18" charset="0"/>
                <a:cs typeface="Times New Roman" panose="02020603050405020304" pitchFamily="18" charset="0"/>
              </a:rPr>
              <a:t>underfitting</a:t>
            </a:r>
            <a:r>
              <a:rPr lang="tr-TR" sz="1200" b="0" i="0" dirty="0">
                <a:effectLst/>
                <a:latin typeface="Times New Roman" panose="02020603050405020304" pitchFamily="18" charset="0"/>
                <a:cs typeface="Times New Roman" panose="02020603050405020304" pitchFamily="18" charset="0"/>
              </a:rPr>
              <a:t>). Bu da modelin veriler üzerinde yetersiz performans sergilemesine neden olabilir.</a:t>
            </a:r>
          </a:p>
          <a:p>
            <a:pPr algn="l"/>
            <a:r>
              <a:rPr lang="tr-TR" b="1" i="0" dirty="0">
                <a:solidFill>
                  <a:srgbClr val="D1D5DB"/>
                </a:solidFill>
                <a:effectLst/>
                <a:latin typeface="Söhne"/>
              </a:rPr>
              <a:t>1. K Değerinin Seçiminde </a:t>
            </a:r>
            <a:r>
              <a:rPr lang="tr-TR" b="1" i="0" dirty="0" err="1">
                <a:solidFill>
                  <a:srgbClr val="D1D5DB"/>
                </a:solidFill>
                <a:effectLst/>
                <a:latin typeface="Söhne"/>
              </a:rPr>
              <a:t>Hiperparametre</a:t>
            </a:r>
            <a:r>
              <a:rPr lang="tr-TR" b="1" i="0" dirty="0">
                <a:solidFill>
                  <a:srgbClr val="D1D5DB"/>
                </a:solidFill>
                <a:effectLst/>
                <a:latin typeface="Söhne"/>
              </a:rPr>
              <a:t> Ayarlaması:</a:t>
            </a:r>
            <a:endParaRPr lang="tr-TR" b="0" i="0" dirty="0">
              <a:solidFill>
                <a:srgbClr val="D1D5DB"/>
              </a:solidFill>
              <a:effectLst/>
              <a:latin typeface="Söhne"/>
            </a:endParaRPr>
          </a:p>
          <a:p>
            <a:pPr algn="l"/>
            <a:r>
              <a:rPr lang="tr-TR" b="0" i="0" dirty="0" err="1">
                <a:solidFill>
                  <a:srgbClr val="D1D5DB"/>
                </a:solidFill>
                <a:effectLst/>
                <a:latin typeface="Söhne"/>
              </a:rPr>
              <a:t>KNN'nin</a:t>
            </a:r>
            <a:r>
              <a:rPr lang="tr-TR" b="0" i="0" dirty="0">
                <a:solidFill>
                  <a:srgbClr val="D1D5DB"/>
                </a:solidFill>
                <a:effectLst/>
                <a:latin typeface="Söhne"/>
              </a:rPr>
              <a:t> K değeri, bir </a:t>
            </a:r>
            <a:r>
              <a:rPr lang="tr-TR" b="0" i="0" dirty="0" err="1">
                <a:solidFill>
                  <a:srgbClr val="D1D5DB"/>
                </a:solidFill>
                <a:effectLst/>
                <a:latin typeface="Söhne"/>
              </a:rPr>
              <a:t>hiperparametredir</a:t>
            </a:r>
            <a:r>
              <a:rPr lang="tr-TR" b="0" i="0" dirty="0">
                <a:solidFill>
                  <a:srgbClr val="D1D5DB"/>
                </a:solidFill>
                <a:effectLst/>
                <a:latin typeface="Söhne"/>
              </a:rPr>
              <a:t> ve eğitim süreci sırasında veri setine uygun bir değer belirlenmelidir. </a:t>
            </a:r>
            <a:r>
              <a:rPr lang="tr-TR" b="0" i="0" dirty="0" err="1">
                <a:solidFill>
                  <a:srgbClr val="D1D5DB"/>
                </a:solidFill>
                <a:effectLst/>
                <a:latin typeface="Söhne"/>
              </a:rPr>
              <a:t>Hiperparametre</a:t>
            </a:r>
            <a:r>
              <a:rPr lang="tr-TR" b="0" i="0" dirty="0">
                <a:solidFill>
                  <a:srgbClr val="D1D5DB"/>
                </a:solidFill>
                <a:effectLst/>
                <a:latin typeface="Söhne"/>
              </a:rPr>
              <a:t> ayarlaması, farklı K değerlerini deneyerek modelin performansını değerlendirmeyi içerir. Genellikle, farklı K değerleri küçük bir aralık içinde denenebilir, örneğin 1'den 20'ye kadar olan tek sayılar arasında.</a:t>
            </a:r>
          </a:p>
          <a:p>
            <a:pPr algn="l"/>
            <a:r>
              <a:rPr lang="tr-TR" b="1" i="0" dirty="0">
                <a:solidFill>
                  <a:srgbClr val="D1D5DB"/>
                </a:solidFill>
                <a:effectLst/>
                <a:latin typeface="Söhne"/>
              </a:rPr>
              <a:t>2. K- </a:t>
            </a:r>
            <a:r>
              <a:rPr lang="tr-TR" b="1" i="0" dirty="0" err="1">
                <a:solidFill>
                  <a:srgbClr val="D1D5DB"/>
                </a:solidFill>
                <a:effectLst/>
                <a:latin typeface="Söhne"/>
              </a:rPr>
              <a:t>Fold</a:t>
            </a:r>
            <a:r>
              <a:rPr lang="tr-TR" b="1" i="0" dirty="0">
                <a:solidFill>
                  <a:srgbClr val="D1D5DB"/>
                </a:solidFill>
                <a:effectLst/>
                <a:latin typeface="Söhne"/>
              </a:rPr>
              <a:t> Cross-</a:t>
            </a:r>
            <a:r>
              <a:rPr lang="tr-TR" b="1" i="0" dirty="0" err="1">
                <a:solidFill>
                  <a:srgbClr val="D1D5DB"/>
                </a:solidFill>
                <a:effectLst/>
                <a:latin typeface="Söhne"/>
              </a:rPr>
              <a:t>Validation</a:t>
            </a:r>
            <a:r>
              <a:rPr lang="tr-TR" b="1" i="0" dirty="0">
                <a:solidFill>
                  <a:srgbClr val="D1D5DB"/>
                </a:solidFill>
                <a:effectLst/>
                <a:latin typeface="Söhne"/>
              </a:rPr>
              <a:t> Yöntemi:</a:t>
            </a:r>
            <a:endParaRPr lang="tr-TR" b="0" i="0" dirty="0">
              <a:solidFill>
                <a:srgbClr val="D1D5DB"/>
              </a:solidFill>
              <a:effectLst/>
              <a:latin typeface="Söhne"/>
            </a:endParaRPr>
          </a:p>
          <a:p>
            <a:pPr algn="l"/>
            <a:r>
              <a:rPr lang="tr-TR" b="0" i="0" dirty="0">
                <a:solidFill>
                  <a:srgbClr val="D1D5DB"/>
                </a:solidFill>
                <a:effectLst/>
                <a:latin typeface="Söhne"/>
              </a:rPr>
              <a:t>K-</a:t>
            </a:r>
            <a:r>
              <a:rPr lang="tr-TR" b="0" i="0" dirty="0" err="1">
                <a:solidFill>
                  <a:srgbClr val="D1D5DB"/>
                </a:solidFill>
                <a:effectLst/>
                <a:latin typeface="Söhne"/>
              </a:rPr>
              <a:t>Fold</a:t>
            </a:r>
            <a:r>
              <a:rPr lang="tr-TR" b="0" i="0" dirty="0">
                <a:solidFill>
                  <a:srgbClr val="D1D5DB"/>
                </a:solidFill>
                <a:effectLst/>
                <a:latin typeface="Söhne"/>
              </a:rPr>
              <a:t> Cross-</a:t>
            </a:r>
            <a:r>
              <a:rPr lang="tr-TR" b="0" i="0" dirty="0" err="1">
                <a:solidFill>
                  <a:srgbClr val="D1D5DB"/>
                </a:solidFill>
                <a:effectLst/>
                <a:latin typeface="Söhne"/>
              </a:rPr>
              <a:t>Validation</a:t>
            </a:r>
            <a:r>
              <a:rPr lang="tr-TR" b="0" i="0" dirty="0">
                <a:solidFill>
                  <a:srgbClr val="D1D5DB"/>
                </a:solidFill>
                <a:effectLst/>
                <a:latin typeface="Söhne"/>
              </a:rPr>
              <a:t> yöntemi, veri setini eğitim ve test kümelerine bölerek modelin performansını değerlendiren bir yöntemdir. K-</a:t>
            </a:r>
            <a:r>
              <a:rPr lang="tr-TR" b="0" i="0" dirty="0" err="1">
                <a:solidFill>
                  <a:srgbClr val="D1D5DB"/>
                </a:solidFill>
                <a:effectLst/>
                <a:latin typeface="Söhne"/>
              </a:rPr>
              <a:t>Fold</a:t>
            </a:r>
            <a:r>
              <a:rPr lang="tr-TR" b="0" i="0" dirty="0">
                <a:solidFill>
                  <a:srgbClr val="D1D5DB"/>
                </a:solidFill>
                <a:effectLst/>
                <a:latin typeface="Söhne"/>
              </a:rPr>
              <a:t> Cross-</a:t>
            </a:r>
            <a:r>
              <a:rPr lang="tr-TR" b="0" i="0" dirty="0" err="1">
                <a:solidFill>
                  <a:srgbClr val="D1D5DB"/>
                </a:solidFill>
                <a:effectLst/>
                <a:latin typeface="Söhne"/>
              </a:rPr>
              <a:t>Validation</a:t>
            </a:r>
            <a:r>
              <a:rPr lang="tr-TR" b="0" i="0" dirty="0">
                <a:solidFill>
                  <a:srgbClr val="D1D5DB"/>
                </a:solidFill>
                <a:effectLst/>
                <a:latin typeface="Söhne"/>
              </a:rPr>
              <a:t>, </a:t>
            </a:r>
            <a:r>
              <a:rPr lang="tr-TR" b="0" i="0" dirty="0" err="1">
                <a:solidFill>
                  <a:srgbClr val="D1D5DB"/>
                </a:solidFill>
                <a:effectLst/>
                <a:latin typeface="Söhne"/>
              </a:rPr>
              <a:t>KNN'de</a:t>
            </a:r>
            <a:r>
              <a:rPr lang="tr-TR" b="0" i="0" dirty="0">
                <a:solidFill>
                  <a:srgbClr val="D1D5DB"/>
                </a:solidFill>
                <a:effectLst/>
                <a:latin typeface="Söhne"/>
              </a:rPr>
              <a:t> de K değeri seçiminde kullanılabilir. Veri seti K parçaya bölünür ve K-1 parça eğitim için kullanılırken diğer parça test için ayrılır. Bu işlem K defa tekrarlanır ve K farklı model performansı elde edilir. En iyi K değeri, genellikle en iyi doğruluk veya en düşük hata ile ilişkilendirilen K değeri olarak seçilir.</a:t>
            </a:r>
          </a:p>
          <a:p>
            <a:pPr algn="l"/>
            <a:r>
              <a:rPr lang="tr-TR" b="1" i="0" dirty="0">
                <a:solidFill>
                  <a:srgbClr val="D1D5DB"/>
                </a:solidFill>
                <a:effectLst/>
                <a:latin typeface="Söhne"/>
              </a:rPr>
              <a:t>3. Grid </a:t>
            </a:r>
            <a:r>
              <a:rPr lang="tr-TR" b="1" i="0" dirty="0" err="1">
                <a:solidFill>
                  <a:srgbClr val="D1D5DB"/>
                </a:solidFill>
                <a:effectLst/>
                <a:latin typeface="Söhne"/>
              </a:rPr>
              <a:t>Search</a:t>
            </a:r>
            <a:r>
              <a:rPr lang="tr-TR" b="1" i="0" dirty="0">
                <a:solidFill>
                  <a:srgbClr val="D1D5DB"/>
                </a:solidFill>
                <a:effectLst/>
                <a:latin typeface="Söhne"/>
              </a:rPr>
              <a:t> Yöntemi:</a:t>
            </a:r>
            <a:endParaRPr lang="tr-TR" b="0" i="0" dirty="0">
              <a:solidFill>
                <a:srgbClr val="D1D5DB"/>
              </a:solidFill>
              <a:effectLst/>
              <a:latin typeface="Söhne"/>
            </a:endParaRPr>
          </a:p>
          <a:p>
            <a:pPr algn="l"/>
            <a:r>
              <a:rPr lang="tr-TR" b="0" i="0" dirty="0">
                <a:solidFill>
                  <a:srgbClr val="D1D5DB"/>
                </a:solidFill>
                <a:effectLst/>
                <a:latin typeface="Söhne"/>
              </a:rPr>
              <a:t>Grid </a:t>
            </a:r>
            <a:r>
              <a:rPr lang="tr-TR" b="0" i="0" dirty="0" err="1">
                <a:solidFill>
                  <a:srgbClr val="D1D5DB"/>
                </a:solidFill>
                <a:effectLst/>
                <a:latin typeface="Söhne"/>
              </a:rPr>
              <a:t>Search</a:t>
            </a:r>
            <a:r>
              <a:rPr lang="tr-TR" b="0" i="0" dirty="0">
                <a:solidFill>
                  <a:srgbClr val="D1D5DB"/>
                </a:solidFill>
                <a:effectLst/>
                <a:latin typeface="Söhne"/>
              </a:rPr>
              <a:t> yöntemi, KNN algoritmasındaki K değeri gibi birden fazla </a:t>
            </a:r>
            <a:r>
              <a:rPr lang="tr-TR" b="0" i="0" dirty="0" err="1">
                <a:solidFill>
                  <a:srgbClr val="D1D5DB"/>
                </a:solidFill>
                <a:effectLst/>
                <a:latin typeface="Söhne"/>
              </a:rPr>
              <a:t>hiperparametreyi</a:t>
            </a:r>
            <a:r>
              <a:rPr lang="tr-TR" b="0" i="0" dirty="0">
                <a:solidFill>
                  <a:srgbClr val="D1D5DB"/>
                </a:solidFill>
                <a:effectLst/>
                <a:latin typeface="Söhne"/>
              </a:rPr>
              <a:t> belirli aralıklarda deneyerek en iyi kombinasyonu bulmaya çalışır. Grid </a:t>
            </a:r>
            <a:r>
              <a:rPr lang="tr-TR" b="0" i="0" dirty="0" err="1">
                <a:solidFill>
                  <a:srgbClr val="D1D5DB"/>
                </a:solidFill>
                <a:effectLst/>
                <a:latin typeface="Söhne"/>
              </a:rPr>
              <a:t>Search</a:t>
            </a:r>
            <a:r>
              <a:rPr lang="tr-TR" b="0" i="0" dirty="0">
                <a:solidFill>
                  <a:srgbClr val="D1D5DB"/>
                </a:solidFill>
                <a:effectLst/>
                <a:latin typeface="Söhne"/>
              </a:rPr>
              <a:t>, </a:t>
            </a:r>
            <a:r>
              <a:rPr lang="tr-TR" b="0" i="0" dirty="0" err="1">
                <a:solidFill>
                  <a:srgbClr val="D1D5DB"/>
                </a:solidFill>
                <a:effectLst/>
                <a:latin typeface="Söhne"/>
              </a:rPr>
              <a:t>hiperparametre</a:t>
            </a:r>
            <a:r>
              <a:rPr lang="tr-TR" b="0" i="0" dirty="0">
                <a:solidFill>
                  <a:srgbClr val="D1D5DB"/>
                </a:solidFill>
                <a:effectLst/>
                <a:latin typeface="Söhne"/>
              </a:rPr>
              <a:t> uzayını belirli bir aralıkta örneklemeye benzetilebilir. Önceden tanımlanan K değeri aralığı içindeki tüm K değerleri denenir ve en iyi performansa sahip K değeri belirlenir.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18</a:t>
            </a:fld>
            <a:endParaRPr lang="tr-TR"/>
          </a:p>
        </p:txBody>
      </p:sp>
    </p:spTree>
    <p:extLst>
      <p:ext uri="{BB962C8B-B14F-4D97-AF65-F5344CB8AC3E}">
        <p14:creationId xmlns:p14="http://schemas.microsoft.com/office/powerpoint/2010/main" val="16247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1" i="0" dirty="0">
                <a:solidFill>
                  <a:srgbClr val="D1D5DB"/>
                </a:solidFill>
                <a:effectLst/>
                <a:latin typeface="Söhne"/>
              </a:rPr>
              <a:t>Çalışma Mantığı:</a:t>
            </a:r>
            <a:endParaRPr lang="tr-TR" b="0" i="0" dirty="0">
              <a:solidFill>
                <a:srgbClr val="D1D5DB"/>
              </a:solidFill>
              <a:effectLst/>
              <a:latin typeface="Söhne"/>
            </a:endParaRPr>
          </a:p>
          <a:p>
            <a:pPr algn="l"/>
            <a:r>
              <a:rPr lang="tr-TR" b="0" i="0" dirty="0" err="1">
                <a:solidFill>
                  <a:srgbClr val="D1D5DB"/>
                </a:solidFill>
                <a:effectLst/>
                <a:latin typeface="Söhne"/>
              </a:rPr>
              <a:t>SVM'nin</a:t>
            </a:r>
            <a:r>
              <a:rPr lang="tr-TR" b="0" i="0" dirty="0">
                <a:solidFill>
                  <a:srgbClr val="D1D5DB"/>
                </a:solidFill>
                <a:effectLst/>
                <a:latin typeface="Söhne"/>
              </a:rPr>
              <a:t> çalışma mantığı, veri noktalarını sınıflar arasında en geniş olan bir aralıkla ayırmak üzerine kuruludur. Bu aralığa "</a:t>
            </a:r>
            <a:r>
              <a:rPr lang="tr-TR" b="0" i="0" dirty="0" err="1">
                <a:solidFill>
                  <a:srgbClr val="D1D5DB"/>
                </a:solidFill>
                <a:effectLst/>
                <a:latin typeface="Söhne"/>
              </a:rPr>
              <a:t>marginal</a:t>
            </a:r>
            <a:r>
              <a:rPr lang="tr-TR" b="0" i="0" dirty="0">
                <a:solidFill>
                  <a:srgbClr val="D1D5DB"/>
                </a:solidFill>
                <a:effectLst/>
                <a:latin typeface="Söhne"/>
              </a:rPr>
              <a:t> düzlem" veya "destek vektörler arası marj" denir. SVM, sınıflar arasındaki bu marjinal düzlemi maksimize ederek sınıfları birbirinden ayıran en iyi </a:t>
            </a:r>
            <a:r>
              <a:rPr lang="tr-TR" b="0" i="0" dirty="0" err="1">
                <a:solidFill>
                  <a:srgbClr val="D1D5DB"/>
                </a:solidFill>
                <a:effectLst/>
                <a:latin typeface="Söhne"/>
              </a:rPr>
              <a:t>hiperdüzlemi</a:t>
            </a:r>
            <a:r>
              <a:rPr lang="tr-TR" b="0" i="0" dirty="0">
                <a:solidFill>
                  <a:srgbClr val="D1D5DB"/>
                </a:solidFill>
                <a:effectLst/>
                <a:latin typeface="Söhne"/>
              </a:rPr>
              <a:t> bulmaya çalışır.</a:t>
            </a:r>
          </a:p>
          <a:p>
            <a:pPr algn="l"/>
            <a:r>
              <a:rPr lang="tr-TR" b="0" i="0" dirty="0">
                <a:solidFill>
                  <a:srgbClr val="D1D5DB"/>
                </a:solidFill>
                <a:effectLst/>
                <a:latin typeface="Söhne"/>
              </a:rPr>
              <a:t>SVM, aşağıdaki temel adımlarla çalışır:</a:t>
            </a:r>
          </a:p>
          <a:p>
            <a:pPr algn="l">
              <a:buFont typeface="+mj-lt"/>
              <a:buAutoNum type="arabicPeriod"/>
            </a:pPr>
            <a:r>
              <a:rPr lang="tr-TR" b="1" i="0" dirty="0">
                <a:solidFill>
                  <a:srgbClr val="D1D5DB"/>
                </a:solidFill>
                <a:effectLst/>
                <a:latin typeface="Söhne"/>
              </a:rPr>
              <a:t>Veri Noktalarının Temsili:</a:t>
            </a:r>
            <a:r>
              <a:rPr lang="tr-TR" b="0" i="0" dirty="0">
                <a:solidFill>
                  <a:srgbClr val="D1D5DB"/>
                </a:solidFill>
                <a:effectLst/>
                <a:latin typeface="Söhne"/>
              </a:rPr>
              <a:t> Veri setindeki her bir örnek, bir vektör olarak temsil edilir ve veri noktaları, bir uzayda birbirine göre konumlarına göre düzenlenir.</a:t>
            </a:r>
          </a:p>
          <a:p>
            <a:pPr algn="l">
              <a:buFont typeface="+mj-lt"/>
              <a:buAutoNum type="arabicPeriod"/>
            </a:pPr>
            <a:r>
              <a:rPr lang="tr-TR" b="1" i="0" dirty="0">
                <a:solidFill>
                  <a:srgbClr val="D1D5DB"/>
                </a:solidFill>
                <a:effectLst/>
                <a:latin typeface="Söhne"/>
              </a:rPr>
              <a:t>Optimizasyon Hedefi:</a:t>
            </a:r>
            <a:r>
              <a:rPr lang="tr-TR" b="0" i="0" dirty="0">
                <a:solidFill>
                  <a:srgbClr val="D1D5DB"/>
                </a:solidFill>
                <a:effectLst/>
                <a:latin typeface="Söhne"/>
              </a:rPr>
              <a:t> SVM, marjinal düzlemi maksimize ederek iki sınıf arasında bir ayırım yapmaya çalışır. Ayırım yaparken hatalara duyarlı olmamak için "C" adında bir </a:t>
            </a:r>
            <a:r>
              <a:rPr lang="tr-TR" b="0" i="0" dirty="0" err="1">
                <a:solidFill>
                  <a:srgbClr val="D1D5DB"/>
                </a:solidFill>
                <a:effectLst/>
                <a:latin typeface="Söhne"/>
              </a:rPr>
              <a:t>hiperparametre</a:t>
            </a:r>
            <a:r>
              <a:rPr lang="tr-TR" b="0" i="0" dirty="0">
                <a:solidFill>
                  <a:srgbClr val="D1D5DB"/>
                </a:solidFill>
                <a:effectLst/>
                <a:latin typeface="Söhne"/>
              </a:rPr>
              <a:t> kullanır. "C" değeri ne kadar büyük olursa, SVM, marjinal düzlemi daha az toleranslı hale getirir ve sınıfları daha kesin bir şekilde ayırır. Ancak, çok büyük bir C değeri </a:t>
            </a:r>
            <a:r>
              <a:rPr lang="tr-TR" b="0" i="0" dirty="0" err="1">
                <a:solidFill>
                  <a:srgbClr val="D1D5DB"/>
                </a:solidFill>
                <a:effectLst/>
                <a:latin typeface="Söhne"/>
              </a:rPr>
              <a:t>overfitting'e</a:t>
            </a:r>
            <a:r>
              <a:rPr lang="tr-TR" b="0" i="0" dirty="0">
                <a:solidFill>
                  <a:srgbClr val="D1D5DB"/>
                </a:solidFill>
                <a:effectLst/>
                <a:latin typeface="Söhne"/>
              </a:rPr>
              <a:t> yol açabilir.</a:t>
            </a:r>
          </a:p>
          <a:p>
            <a:pPr algn="l">
              <a:buFont typeface="+mj-lt"/>
              <a:buNone/>
            </a:pPr>
            <a:r>
              <a:rPr lang="tr-TR" b="0" i="1" dirty="0">
                <a:solidFill>
                  <a:srgbClr val="D1D5DB"/>
                </a:solidFill>
                <a:effectLst/>
                <a:latin typeface="Söhne"/>
              </a:rPr>
              <a:t>C değeri büyüdükçe, SVM marjinal düzlem üzerindeki hatalara daha az izin verir ve eğitim verilerine daha fazla uyum sağlar (</a:t>
            </a:r>
            <a:r>
              <a:rPr lang="tr-TR" b="0" i="1" dirty="0" err="1">
                <a:solidFill>
                  <a:srgbClr val="D1D5DB"/>
                </a:solidFill>
                <a:effectLst/>
                <a:latin typeface="Söhne"/>
              </a:rPr>
              <a:t>low</a:t>
            </a:r>
            <a:r>
              <a:rPr lang="tr-TR" b="0" i="1" dirty="0">
                <a:solidFill>
                  <a:srgbClr val="D1D5DB"/>
                </a:solidFill>
                <a:effectLst/>
                <a:latin typeface="Söhne"/>
              </a:rPr>
              <a:t> </a:t>
            </a:r>
            <a:r>
              <a:rPr lang="tr-TR" b="0" i="1" dirty="0" err="1">
                <a:solidFill>
                  <a:srgbClr val="D1D5DB"/>
                </a:solidFill>
                <a:effectLst/>
                <a:latin typeface="Söhne"/>
              </a:rPr>
              <a:t>bias</a:t>
            </a:r>
            <a:r>
              <a:rPr lang="tr-TR" b="0" i="1" dirty="0">
                <a:solidFill>
                  <a:srgbClr val="D1D5DB"/>
                </a:solidFill>
                <a:effectLst/>
                <a:latin typeface="Söhne"/>
              </a:rPr>
              <a:t>, </a:t>
            </a:r>
            <a:r>
              <a:rPr lang="tr-TR" b="0" i="1" dirty="0" err="1">
                <a:solidFill>
                  <a:srgbClr val="D1D5DB"/>
                </a:solidFill>
                <a:effectLst/>
                <a:latin typeface="Söhne"/>
              </a:rPr>
              <a:t>high</a:t>
            </a:r>
            <a:r>
              <a:rPr lang="tr-TR" b="0" i="1" dirty="0">
                <a:solidFill>
                  <a:srgbClr val="D1D5DB"/>
                </a:solidFill>
                <a:effectLst/>
                <a:latin typeface="Söhne"/>
              </a:rPr>
              <a:t> </a:t>
            </a:r>
            <a:r>
              <a:rPr lang="tr-TR" b="0" i="1" dirty="0" err="1">
                <a:solidFill>
                  <a:srgbClr val="D1D5DB"/>
                </a:solidFill>
                <a:effectLst/>
                <a:latin typeface="Söhne"/>
              </a:rPr>
              <a:t>variance</a:t>
            </a:r>
            <a:r>
              <a:rPr lang="tr-TR" b="0" i="1" dirty="0">
                <a:solidFill>
                  <a:srgbClr val="D1D5DB"/>
                </a:solidFill>
                <a:effectLst/>
                <a:latin typeface="Söhne"/>
              </a:rPr>
              <a:t>). C değeri küçüldükçe, SVM marjinal düzlem üzerindeki hatalara daha fazla izin verir ve daha esnek bir sınırlama elde eder (</a:t>
            </a:r>
            <a:r>
              <a:rPr lang="tr-TR" b="0" i="1" dirty="0" err="1">
                <a:solidFill>
                  <a:srgbClr val="D1D5DB"/>
                </a:solidFill>
                <a:effectLst/>
                <a:latin typeface="Söhne"/>
              </a:rPr>
              <a:t>high</a:t>
            </a:r>
            <a:r>
              <a:rPr lang="tr-TR" b="0" i="1" dirty="0">
                <a:solidFill>
                  <a:srgbClr val="D1D5DB"/>
                </a:solidFill>
                <a:effectLst/>
                <a:latin typeface="Söhne"/>
              </a:rPr>
              <a:t> </a:t>
            </a:r>
            <a:r>
              <a:rPr lang="tr-TR" b="0" i="1" dirty="0" err="1">
                <a:solidFill>
                  <a:srgbClr val="D1D5DB"/>
                </a:solidFill>
                <a:effectLst/>
                <a:latin typeface="Söhne"/>
              </a:rPr>
              <a:t>bias</a:t>
            </a:r>
            <a:r>
              <a:rPr lang="tr-TR" b="0" i="1" dirty="0">
                <a:solidFill>
                  <a:srgbClr val="D1D5DB"/>
                </a:solidFill>
                <a:effectLst/>
                <a:latin typeface="Söhne"/>
              </a:rPr>
              <a:t>, </a:t>
            </a:r>
            <a:r>
              <a:rPr lang="tr-TR" b="0" i="1" dirty="0" err="1">
                <a:solidFill>
                  <a:srgbClr val="D1D5DB"/>
                </a:solidFill>
                <a:effectLst/>
                <a:latin typeface="Söhne"/>
              </a:rPr>
              <a:t>low</a:t>
            </a:r>
            <a:r>
              <a:rPr lang="tr-TR" b="0" i="1" dirty="0">
                <a:solidFill>
                  <a:srgbClr val="D1D5DB"/>
                </a:solidFill>
                <a:effectLst/>
                <a:latin typeface="Söhne"/>
              </a:rPr>
              <a:t> </a:t>
            </a:r>
            <a:r>
              <a:rPr lang="tr-TR" b="0" i="1" dirty="0" err="1">
                <a:solidFill>
                  <a:srgbClr val="D1D5DB"/>
                </a:solidFill>
                <a:effectLst/>
                <a:latin typeface="Söhne"/>
              </a:rPr>
              <a:t>variance</a:t>
            </a:r>
            <a:r>
              <a:rPr lang="tr-TR" b="0" i="1" dirty="0">
                <a:solidFill>
                  <a:srgbClr val="D1D5DB"/>
                </a:solidFill>
                <a:effectLst/>
                <a:latin typeface="Söhne"/>
              </a:rPr>
              <a:t>).</a:t>
            </a:r>
          </a:p>
          <a:p>
            <a:pPr algn="l"/>
            <a:r>
              <a:rPr lang="tr-TR" b="0" i="0" dirty="0">
                <a:solidFill>
                  <a:srgbClr val="D1D5DB"/>
                </a:solidFill>
                <a:effectLst/>
                <a:latin typeface="Söhne"/>
              </a:rPr>
              <a:t>C değerini belirlemek için aşağıdaki yöntemler kullanılabilir:</a:t>
            </a:r>
          </a:p>
          <a:p>
            <a:pPr algn="l"/>
            <a:r>
              <a:rPr lang="tr-TR" b="1" i="0" dirty="0">
                <a:solidFill>
                  <a:srgbClr val="D1D5DB"/>
                </a:solidFill>
                <a:effectLst/>
                <a:latin typeface="Söhne"/>
              </a:rPr>
              <a:t>Grid </a:t>
            </a:r>
            <a:r>
              <a:rPr lang="tr-TR" b="1" i="0" dirty="0" err="1">
                <a:solidFill>
                  <a:srgbClr val="D1D5DB"/>
                </a:solidFill>
                <a:effectLst/>
                <a:latin typeface="Söhne"/>
              </a:rPr>
              <a:t>Search</a:t>
            </a:r>
            <a:r>
              <a:rPr lang="tr-TR" b="1" i="0" dirty="0">
                <a:solidFill>
                  <a:srgbClr val="D1D5DB"/>
                </a:solidFill>
                <a:effectLst/>
                <a:latin typeface="Söhne"/>
              </a:rPr>
              <a:t> Yöntemi:</a:t>
            </a:r>
            <a:r>
              <a:rPr lang="tr-TR" b="0" i="0" dirty="0">
                <a:solidFill>
                  <a:srgbClr val="D1D5DB"/>
                </a:solidFill>
                <a:effectLst/>
                <a:latin typeface="Söhne"/>
              </a:rPr>
              <a:t> Grid </a:t>
            </a:r>
            <a:r>
              <a:rPr lang="tr-TR" b="0" i="0" dirty="0" err="1">
                <a:solidFill>
                  <a:srgbClr val="D1D5DB"/>
                </a:solidFill>
                <a:effectLst/>
                <a:latin typeface="Söhne"/>
              </a:rPr>
              <a:t>Search</a:t>
            </a:r>
            <a:r>
              <a:rPr lang="tr-TR" b="0" i="0" dirty="0">
                <a:solidFill>
                  <a:srgbClr val="D1D5DB"/>
                </a:solidFill>
                <a:effectLst/>
                <a:latin typeface="Söhne"/>
              </a:rPr>
              <a:t> yöntemi, C değeri gibi birden fazla </a:t>
            </a:r>
            <a:r>
              <a:rPr lang="tr-TR" b="0" i="0" dirty="0" err="1">
                <a:solidFill>
                  <a:srgbClr val="D1D5DB"/>
                </a:solidFill>
                <a:effectLst/>
                <a:latin typeface="Söhne"/>
              </a:rPr>
              <a:t>hiperparametreyi</a:t>
            </a:r>
            <a:r>
              <a:rPr lang="tr-TR" b="0" i="0" dirty="0">
                <a:solidFill>
                  <a:srgbClr val="D1D5DB"/>
                </a:solidFill>
                <a:effectLst/>
                <a:latin typeface="Söhne"/>
              </a:rPr>
              <a:t> belirli aralıklarda deneyerek en iyi kombinasyonu bulmaya çalışır. Grid </a:t>
            </a:r>
            <a:r>
              <a:rPr lang="tr-TR" b="0" i="0" dirty="0" err="1">
                <a:solidFill>
                  <a:srgbClr val="D1D5DB"/>
                </a:solidFill>
                <a:effectLst/>
                <a:latin typeface="Söhne"/>
              </a:rPr>
              <a:t>Search</a:t>
            </a:r>
            <a:r>
              <a:rPr lang="tr-TR" b="0" i="0" dirty="0">
                <a:solidFill>
                  <a:srgbClr val="D1D5DB"/>
                </a:solidFill>
                <a:effectLst/>
                <a:latin typeface="Söhne"/>
              </a:rPr>
              <a:t>, </a:t>
            </a:r>
            <a:r>
              <a:rPr lang="tr-TR" b="0" i="0" dirty="0" err="1">
                <a:solidFill>
                  <a:srgbClr val="D1D5DB"/>
                </a:solidFill>
                <a:effectLst/>
                <a:latin typeface="Söhne"/>
              </a:rPr>
              <a:t>hiperparametre</a:t>
            </a:r>
            <a:r>
              <a:rPr lang="tr-TR" b="0" i="0" dirty="0">
                <a:solidFill>
                  <a:srgbClr val="D1D5DB"/>
                </a:solidFill>
                <a:effectLst/>
                <a:latin typeface="Söhne"/>
              </a:rPr>
              <a:t> uzayını belirli bir aralıkta örneklemeye benzetilebilir. Önceden tanımlanan C değeri aralığı içindeki tüm C değerleri denenir ve en iyi performansa sahip C değeri belirlenir. Grid </a:t>
            </a:r>
            <a:r>
              <a:rPr lang="tr-TR" b="0" i="0" dirty="0" err="1">
                <a:solidFill>
                  <a:srgbClr val="D1D5DB"/>
                </a:solidFill>
                <a:effectLst/>
                <a:latin typeface="Söhne"/>
              </a:rPr>
              <a:t>Search</a:t>
            </a:r>
            <a:r>
              <a:rPr lang="tr-TR" b="0" i="0" dirty="0">
                <a:solidFill>
                  <a:srgbClr val="D1D5DB"/>
                </a:solidFill>
                <a:effectLst/>
                <a:latin typeface="Söhne"/>
              </a:rPr>
              <a:t> yöntemi, tüm olası C değerlerini denemek için hesaplama açısından zaman alıcı olabilir, ancak küçük C değerlerinden başlayarak aralığı daraltmak ve daha dikkatli bir arama yapmak bu süreci hızlandırabilir.</a:t>
            </a:r>
          </a:p>
          <a:p>
            <a:pPr algn="l"/>
            <a:r>
              <a:rPr lang="tr-TR" b="1" i="0" dirty="0">
                <a:solidFill>
                  <a:srgbClr val="D1D5DB"/>
                </a:solidFill>
                <a:effectLst/>
                <a:latin typeface="Söhne"/>
              </a:rPr>
              <a:t>Cross-</a:t>
            </a:r>
            <a:r>
              <a:rPr lang="tr-TR" b="1" i="0" dirty="0" err="1">
                <a:solidFill>
                  <a:srgbClr val="D1D5DB"/>
                </a:solidFill>
                <a:effectLst/>
                <a:latin typeface="Söhne"/>
              </a:rPr>
              <a:t>Validation</a:t>
            </a:r>
            <a:r>
              <a:rPr lang="tr-TR" b="1" i="0" dirty="0">
                <a:solidFill>
                  <a:srgbClr val="D1D5DB"/>
                </a:solidFill>
                <a:effectLst/>
                <a:latin typeface="Söhne"/>
              </a:rPr>
              <a:t> Yöntemi:</a:t>
            </a:r>
            <a:r>
              <a:rPr lang="tr-TR" b="0" i="0" dirty="0">
                <a:solidFill>
                  <a:srgbClr val="D1D5DB"/>
                </a:solidFill>
                <a:effectLst/>
                <a:latin typeface="Söhne"/>
              </a:rPr>
              <a:t> Cross-</a:t>
            </a:r>
            <a:r>
              <a:rPr lang="tr-TR" b="0" i="0" dirty="0" err="1">
                <a:solidFill>
                  <a:srgbClr val="D1D5DB"/>
                </a:solidFill>
                <a:effectLst/>
                <a:latin typeface="Söhne"/>
              </a:rPr>
              <a:t>Validation</a:t>
            </a:r>
            <a:r>
              <a:rPr lang="tr-TR" b="0" i="0" dirty="0">
                <a:solidFill>
                  <a:srgbClr val="D1D5DB"/>
                </a:solidFill>
                <a:effectLst/>
                <a:latin typeface="Söhne"/>
              </a:rPr>
              <a:t> yöntemi, veri setini eğitim ve test kümelerine bölerek modelin performansını değerlendiren bir yöntemdir. Cross-</a:t>
            </a:r>
            <a:r>
              <a:rPr lang="tr-TR" b="0" i="0" dirty="0" err="1">
                <a:solidFill>
                  <a:srgbClr val="D1D5DB"/>
                </a:solidFill>
                <a:effectLst/>
                <a:latin typeface="Söhne"/>
              </a:rPr>
              <a:t>Validation</a:t>
            </a:r>
            <a:r>
              <a:rPr lang="tr-TR" b="0" i="0" dirty="0">
                <a:solidFill>
                  <a:srgbClr val="D1D5DB"/>
                </a:solidFill>
                <a:effectLst/>
                <a:latin typeface="Söhne"/>
              </a:rPr>
              <a:t>, farklı C değerleri için modelin doğruluğunu değerlendirmek için kullanılabilir. Veri seti K parçaya bölünür ve K-</a:t>
            </a:r>
            <a:r>
              <a:rPr lang="tr-TR" b="0" i="0" dirty="0" err="1">
                <a:solidFill>
                  <a:srgbClr val="D1D5DB"/>
                </a:solidFill>
                <a:effectLst/>
                <a:latin typeface="Söhne"/>
              </a:rPr>
              <a:t>Fold</a:t>
            </a:r>
            <a:r>
              <a:rPr lang="tr-TR" b="0" i="0" dirty="0">
                <a:solidFill>
                  <a:srgbClr val="D1D5DB"/>
                </a:solidFill>
                <a:effectLst/>
                <a:latin typeface="Söhne"/>
              </a:rPr>
              <a:t> Cross-</a:t>
            </a:r>
            <a:r>
              <a:rPr lang="tr-TR" b="0" i="0" dirty="0" err="1">
                <a:solidFill>
                  <a:srgbClr val="D1D5DB"/>
                </a:solidFill>
                <a:effectLst/>
                <a:latin typeface="Söhne"/>
              </a:rPr>
              <a:t>Validation</a:t>
            </a:r>
            <a:r>
              <a:rPr lang="tr-TR" b="0" i="0" dirty="0">
                <a:solidFill>
                  <a:srgbClr val="D1D5DB"/>
                </a:solidFill>
                <a:effectLst/>
                <a:latin typeface="Söhne"/>
              </a:rPr>
              <a:t> yöntemi ile farklı K kombinasyonları üzerinde SVM modeli eğitilir ve doğruluğu değerlendirilir. En iyi C değeri, en yüksek doğruluk veya en düşük hata ile ilişkilendirilir.</a:t>
            </a:r>
          </a:p>
          <a:p>
            <a:pPr algn="l"/>
            <a:r>
              <a:rPr lang="tr-TR" b="1" i="0" dirty="0" err="1">
                <a:solidFill>
                  <a:srgbClr val="D1D5DB"/>
                </a:solidFill>
                <a:effectLst/>
                <a:latin typeface="Söhne"/>
              </a:rPr>
              <a:t>Random</a:t>
            </a:r>
            <a:r>
              <a:rPr lang="tr-TR" b="1" i="0" dirty="0">
                <a:solidFill>
                  <a:srgbClr val="D1D5DB"/>
                </a:solidFill>
                <a:effectLst/>
                <a:latin typeface="Söhne"/>
              </a:rPr>
              <a:t> </a:t>
            </a:r>
            <a:r>
              <a:rPr lang="tr-TR" b="1" i="0" dirty="0" err="1">
                <a:solidFill>
                  <a:srgbClr val="D1D5DB"/>
                </a:solidFill>
                <a:effectLst/>
                <a:latin typeface="Söhne"/>
              </a:rPr>
              <a:t>Search</a:t>
            </a:r>
            <a:r>
              <a:rPr lang="tr-TR" b="1" i="0" dirty="0">
                <a:solidFill>
                  <a:srgbClr val="D1D5DB"/>
                </a:solidFill>
                <a:effectLst/>
                <a:latin typeface="Söhne"/>
              </a:rPr>
              <a:t> Yöntemi:</a:t>
            </a:r>
            <a:r>
              <a:rPr lang="tr-TR" b="0" i="0" dirty="0">
                <a:solidFill>
                  <a:srgbClr val="D1D5DB"/>
                </a:solidFill>
                <a:effectLst/>
                <a:latin typeface="Söhne"/>
              </a:rPr>
              <a:t> </a:t>
            </a:r>
            <a:r>
              <a:rPr lang="tr-TR" b="0" i="0" dirty="0" err="1">
                <a:solidFill>
                  <a:srgbClr val="D1D5DB"/>
                </a:solidFill>
                <a:effectLst/>
                <a:latin typeface="Söhne"/>
              </a:rPr>
              <a:t>Random</a:t>
            </a:r>
            <a:r>
              <a:rPr lang="tr-TR" b="0" i="0" dirty="0">
                <a:solidFill>
                  <a:srgbClr val="D1D5DB"/>
                </a:solidFill>
                <a:effectLst/>
                <a:latin typeface="Söhne"/>
              </a:rPr>
              <a:t> </a:t>
            </a:r>
            <a:r>
              <a:rPr lang="tr-TR" b="0" i="0" dirty="0" err="1">
                <a:solidFill>
                  <a:srgbClr val="D1D5DB"/>
                </a:solidFill>
                <a:effectLst/>
                <a:latin typeface="Söhne"/>
              </a:rPr>
              <a:t>Search</a:t>
            </a:r>
            <a:r>
              <a:rPr lang="tr-TR" b="0" i="0" dirty="0">
                <a:solidFill>
                  <a:srgbClr val="D1D5DB"/>
                </a:solidFill>
                <a:effectLst/>
                <a:latin typeface="Söhne"/>
              </a:rPr>
              <a:t> yöntemi, Grid </a:t>
            </a:r>
            <a:r>
              <a:rPr lang="tr-TR" b="0" i="0" dirty="0" err="1">
                <a:solidFill>
                  <a:srgbClr val="D1D5DB"/>
                </a:solidFill>
                <a:effectLst/>
                <a:latin typeface="Söhne"/>
              </a:rPr>
              <a:t>Search</a:t>
            </a:r>
            <a:r>
              <a:rPr lang="tr-TR" b="0" i="0" dirty="0">
                <a:solidFill>
                  <a:srgbClr val="D1D5DB"/>
                </a:solidFill>
                <a:effectLst/>
                <a:latin typeface="Söhne"/>
              </a:rPr>
              <a:t> yöntemine benzer, ancak tüm C değerlerini denemek yerine rastgele seçilen C değerleri üzerinde çalışır. Bu şekilde, Grid </a:t>
            </a:r>
            <a:r>
              <a:rPr lang="tr-TR" b="0" i="0" dirty="0" err="1">
                <a:solidFill>
                  <a:srgbClr val="D1D5DB"/>
                </a:solidFill>
                <a:effectLst/>
                <a:latin typeface="Söhne"/>
              </a:rPr>
              <a:t>Search'e</a:t>
            </a:r>
            <a:r>
              <a:rPr lang="tr-TR" b="0" i="0" dirty="0">
                <a:solidFill>
                  <a:srgbClr val="D1D5DB"/>
                </a:solidFill>
                <a:effectLst/>
                <a:latin typeface="Söhne"/>
              </a:rPr>
              <a:t> göre daha verimli bir </a:t>
            </a:r>
            <a:r>
              <a:rPr lang="tr-TR" b="0" i="0" dirty="0" err="1">
                <a:solidFill>
                  <a:srgbClr val="D1D5DB"/>
                </a:solidFill>
                <a:effectLst/>
                <a:latin typeface="Söhne"/>
              </a:rPr>
              <a:t>hiperparametre</a:t>
            </a:r>
            <a:r>
              <a:rPr lang="tr-TR" b="0" i="0" dirty="0">
                <a:solidFill>
                  <a:srgbClr val="D1D5DB"/>
                </a:solidFill>
                <a:effectLst/>
                <a:latin typeface="Söhne"/>
              </a:rPr>
              <a:t> araması yapabilir ve iyi sonuçlar elde edebilir.</a:t>
            </a:r>
          </a:p>
          <a:p>
            <a:pPr algn="l"/>
            <a:r>
              <a:rPr lang="tr-TR" b="1" i="0" dirty="0">
                <a:solidFill>
                  <a:srgbClr val="D1D5DB"/>
                </a:solidFill>
                <a:effectLst/>
                <a:latin typeface="Söhne"/>
              </a:rPr>
              <a:t>C değeri Seçimine Öznel Bakış:</a:t>
            </a:r>
            <a:r>
              <a:rPr lang="tr-TR" b="0" i="0" dirty="0">
                <a:solidFill>
                  <a:srgbClr val="D1D5DB"/>
                </a:solidFill>
                <a:effectLst/>
                <a:latin typeface="Söhne"/>
              </a:rPr>
              <a:t> C değeri, SVM modelinin tolerans düzeyini belirler. C değeri büyüdükçe, model veriye daha sıkı uyum sağlar ve eğitim verilerine daha yakın hale gelir. Bu nedenle, veri setine ve problem tipine göre C değerini belirlerken, modelin genelleme yeteneği ve aşırı uyuma (</a:t>
            </a:r>
            <a:r>
              <a:rPr lang="tr-TR" b="0" i="0" dirty="0" err="1">
                <a:solidFill>
                  <a:srgbClr val="D1D5DB"/>
                </a:solidFill>
                <a:effectLst/>
                <a:latin typeface="Söhne"/>
              </a:rPr>
              <a:t>overfitting</a:t>
            </a:r>
            <a:r>
              <a:rPr lang="tr-TR" b="0" i="0" dirty="0">
                <a:solidFill>
                  <a:srgbClr val="D1D5DB"/>
                </a:solidFill>
                <a:effectLst/>
                <a:latin typeface="Söhne"/>
              </a:rPr>
              <a:t>) eğilimi dikkate alınmalıdır. Eğer veri seti gürültülü ve karmaşıksa, küçük bir C değeri kullanmak modelin daha iyi bir genelleme yapmasına yardımcı olabilir. Eğer veri seti daha homojen ve düzenliyse, daha büyük bir C değeri kullanmak daha iyi sonuçlar verebilir.</a:t>
            </a:r>
          </a:p>
          <a:p>
            <a:pPr algn="l">
              <a:buFont typeface="+mj-lt"/>
              <a:buNone/>
            </a:pPr>
            <a:endParaRPr lang="tr-TR" b="0" i="1" dirty="0">
              <a:solidFill>
                <a:srgbClr val="D1D5DB"/>
              </a:solidFill>
              <a:effectLst/>
              <a:latin typeface="Söhne"/>
            </a:endParaRPr>
          </a:p>
          <a:p>
            <a:pPr algn="l">
              <a:buFont typeface="+mj-lt"/>
              <a:buNone/>
            </a:pPr>
            <a:r>
              <a:rPr lang="tr-TR" b="1" i="0" dirty="0">
                <a:solidFill>
                  <a:srgbClr val="D1D5DB"/>
                </a:solidFill>
                <a:effectLst/>
                <a:latin typeface="Söhne"/>
              </a:rPr>
              <a:t>3. Kernel Fonksiyonları:</a:t>
            </a:r>
            <a:r>
              <a:rPr lang="tr-TR" b="0" i="0" dirty="0">
                <a:solidFill>
                  <a:srgbClr val="D1D5DB"/>
                </a:solidFill>
                <a:effectLst/>
                <a:latin typeface="Söhne"/>
              </a:rPr>
              <a:t> SVM, doğrusal olarak ayrılamayan veri noktalarını doğrusal olarak ayrılabilir hale getirmek için </a:t>
            </a:r>
            <a:r>
              <a:rPr lang="tr-TR" b="0" i="0" dirty="0" err="1">
                <a:solidFill>
                  <a:srgbClr val="D1D5DB"/>
                </a:solidFill>
                <a:effectLst/>
                <a:latin typeface="Söhne"/>
              </a:rPr>
              <a:t>kernel</a:t>
            </a:r>
            <a:r>
              <a:rPr lang="tr-TR" b="0" i="0" dirty="0">
                <a:solidFill>
                  <a:srgbClr val="D1D5DB"/>
                </a:solidFill>
                <a:effectLst/>
                <a:latin typeface="Söhne"/>
              </a:rPr>
              <a:t> fonksiyonları kullanır. Kernel fonksiyonları, veri noktalarının uzayda yüksek boyutlu bir uzaya taşınmasına izin verir ve bu şekilde doğrusal olmayan bir sınırlama elde edilir. Popüler </a:t>
            </a:r>
            <a:r>
              <a:rPr lang="tr-TR" b="0" i="0" dirty="0" err="1">
                <a:solidFill>
                  <a:srgbClr val="D1D5DB"/>
                </a:solidFill>
                <a:effectLst/>
                <a:latin typeface="Söhne"/>
              </a:rPr>
              <a:t>kernel</a:t>
            </a:r>
            <a:r>
              <a:rPr lang="tr-TR" b="0" i="0" dirty="0">
                <a:solidFill>
                  <a:srgbClr val="D1D5DB"/>
                </a:solidFill>
                <a:effectLst/>
                <a:latin typeface="Söhne"/>
              </a:rPr>
              <a:t> fonksiyonları arasında RBF (</a:t>
            </a:r>
            <a:r>
              <a:rPr lang="tr-TR" b="0" i="0" dirty="0" err="1">
                <a:solidFill>
                  <a:srgbClr val="D1D5DB"/>
                </a:solidFill>
                <a:effectLst/>
                <a:latin typeface="Söhne"/>
              </a:rPr>
              <a:t>Gaussian</a:t>
            </a:r>
            <a:r>
              <a:rPr lang="tr-TR" b="0" i="0" dirty="0">
                <a:solidFill>
                  <a:srgbClr val="D1D5DB"/>
                </a:solidFill>
                <a:effectLst/>
                <a:latin typeface="Söhne"/>
              </a:rPr>
              <a:t>), </a:t>
            </a:r>
            <a:r>
              <a:rPr lang="tr-TR" b="0" i="0" dirty="0" err="1">
                <a:solidFill>
                  <a:srgbClr val="D1D5DB"/>
                </a:solidFill>
                <a:effectLst/>
                <a:latin typeface="Söhne"/>
              </a:rPr>
              <a:t>Polinomsal</a:t>
            </a:r>
            <a:r>
              <a:rPr lang="tr-TR" b="0" i="0" dirty="0">
                <a:solidFill>
                  <a:srgbClr val="D1D5DB"/>
                </a:solidFill>
                <a:effectLst/>
                <a:latin typeface="Söhne"/>
              </a:rPr>
              <a:t> ve Sigmoid fonksiyonları bulunur.</a:t>
            </a:r>
          </a:p>
          <a:p>
            <a:pPr algn="l">
              <a:buFont typeface="+mj-lt"/>
              <a:buNone/>
            </a:pPr>
            <a:r>
              <a:rPr lang="tr-TR" b="1" i="0" dirty="0">
                <a:solidFill>
                  <a:srgbClr val="D1D5DB"/>
                </a:solidFill>
                <a:effectLst/>
                <a:latin typeface="Söhne"/>
              </a:rPr>
              <a:t>4. Destek Vektörler ve Marjinal Düzlem:</a:t>
            </a:r>
            <a:r>
              <a:rPr lang="tr-TR" b="0" i="0" dirty="0">
                <a:solidFill>
                  <a:srgbClr val="D1D5DB"/>
                </a:solidFill>
                <a:effectLst/>
                <a:latin typeface="Söhne"/>
              </a:rPr>
              <a:t> SVM, marjinal düzlemi oluşturan destek vektörleri belirler. Destek vektörler, marjinal düzlem üzerinde yer alan ve sınıf etiketlerini belirlemekte önemli rol oynayan veri noktalarıdır.</a:t>
            </a:r>
          </a:p>
          <a:p>
            <a:pPr algn="l">
              <a:buFont typeface="+mj-lt"/>
              <a:buNone/>
            </a:pPr>
            <a:r>
              <a:rPr lang="tr-TR" b="1" i="0" dirty="0">
                <a:solidFill>
                  <a:srgbClr val="D1D5DB"/>
                </a:solidFill>
                <a:effectLst/>
                <a:latin typeface="Söhne"/>
              </a:rPr>
              <a:t>5. Sınıflandırma:</a:t>
            </a:r>
            <a:r>
              <a:rPr lang="tr-TR" b="0" i="0" dirty="0">
                <a:solidFill>
                  <a:srgbClr val="D1D5DB"/>
                </a:solidFill>
                <a:effectLst/>
                <a:latin typeface="Söhne"/>
              </a:rPr>
              <a:t> Eğitim sürecinde elde edilen marjinal düzlem üzerinde, yeni veri noktalarının sınıf etiketlerini belirlemek için kullanılır. Yeni bir veri noktası marjinal düzlemde hangi tarafta yer alıyorsa, o taraftaki sınıf etiketini tahmin etmek için kullanılır.</a:t>
            </a:r>
          </a:p>
          <a:p>
            <a:pPr algn="l"/>
            <a:r>
              <a:rPr lang="tr-TR" b="1" i="0" dirty="0">
                <a:solidFill>
                  <a:srgbClr val="D1D5DB"/>
                </a:solidFill>
                <a:effectLst/>
                <a:latin typeface="Söhne"/>
              </a:rPr>
              <a:t>Avantajları:</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SVM, doğrusal ve doğrusal olmayan veri noktalarını iyi bir şekilde ayırabilir.</a:t>
            </a:r>
          </a:p>
          <a:p>
            <a:pPr algn="l">
              <a:buFont typeface="Arial" panose="020B0604020202020204" pitchFamily="34" charset="0"/>
              <a:buChar char="•"/>
            </a:pPr>
            <a:r>
              <a:rPr lang="tr-TR" b="0" i="0" dirty="0" err="1">
                <a:solidFill>
                  <a:srgbClr val="D1D5DB"/>
                </a:solidFill>
                <a:effectLst/>
                <a:latin typeface="Söhne"/>
              </a:rPr>
              <a:t>Overfitting</a:t>
            </a:r>
            <a:r>
              <a:rPr lang="tr-TR" b="0" i="0" dirty="0">
                <a:solidFill>
                  <a:srgbClr val="D1D5DB"/>
                </a:solidFill>
                <a:effectLst/>
                <a:latin typeface="Söhne"/>
              </a:rPr>
              <a:t> eğilimine karşı dirençlidir.</a:t>
            </a:r>
          </a:p>
          <a:p>
            <a:pPr algn="l">
              <a:buFont typeface="Arial" panose="020B0604020202020204" pitchFamily="34" charset="0"/>
              <a:buChar char="•"/>
            </a:pPr>
            <a:r>
              <a:rPr lang="tr-TR" b="0" i="0" dirty="0">
                <a:solidFill>
                  <a:srgbClr val="D1D5DB"/>
                </a:solidFill>
                <a:effectLst/>
                <a:latin typeface="Söhne"/>
              </a:rPr>
              <a:t>Yüksek boyutlu veri kümelerinde iyi performans gösterir.</a:t>
            </a:r>
          </a:p>
          <a:p>
            <a:pPr algn="l">
              <a:buFont typeface="Arial" panose="020B0604020202020204" pitchFamily="34" charset="0"/>
              <a:buChar char="•"/>
            </a:pPr>
            <a:r>
              <a:rPr lang="tr-TR" b="0" i="0" dirty="0">
                <a:solidFill>
                  <a:srgbClr val="D1D5DB"/>
                </a:solidFill>
                <a:effectLst/>
                <a:latin typeface="Söhne"/>
              </a:rPr>
              <a:t>Kernel fonksiyonları sayesinde çoklu sınıfların ayrılmasını kolaylaştırır.</a:t>
            </a:r>
          </a:p>
          <a:p>
            <a:pPr algn="l">
              <a:buFont typeface="Arial" panose="020B0604020202020204" pitchFamily="34" charset="0"/>
              <a:buChar char="•"/>
            </a:pPr>
            <a:r>
              <a:rPr lang="tr-TR" b="0" i="0" dirty="0">
                <a:solidFill>
                  <a:srgbClr val="D1D5DB"/>
                </a:solidFill>
                <a:effectLst/>
                <a:latin typeface="Söhne"/>
              </a:rPr>
              <a:t>Sınıflar arasında geniş bir marj yaratmak, modele daha iyi genelleme yeteneği kazandırır.</a:t>
            </a:r>
          </a:p>
          <a:p>
            <a:pPr algn="l"/>
            <a:r>
              <a:rPr lang="tr-TR" b="1" i="0" dirty="0">
                <a:solidFill>
                  <a:srgbClr val="D1D5DB"/>
                </a:solidFill>
                <a:effectLst/>
                <a:latin typeface="Söhne"/>
              </a:rPr>
              <a:t>Dezavantajları:</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Yüksek boyutlu veri kümeleri üzerinde eğitim yapmak zaman alıcı olabilir.</a:t>
            </a:r>
          </a:p>
          <a:p>
            <a:pPr algn="l">
              <a:buFont typeface="Arial" panose="020B0604020202020204" pitchFamily="34" charset="0"/>
              <a:buChar char="•"/>
            </a:pPr>
            <a:r>
              <a:rPr lang="tr-TR" b="0" i="0" dirty="0">
                <a:solidFill>
                  <a:srgbClr val="D1D5DB"/>
                </a:solidFill>
                <a:effectLst/>
                <a:latin typeface="Söhne"/>
              </a:rPr>
              <a:t>Çok büyük veri kümeleri için hafızada yüksek miktarda depolama gerektirebilir.</a:t>
            </a:r>
          </a:p>
          <a:p>
            <a:pPr algn="l">
              <a:buFont typeface="Arial" panose="020B0604020202020204" pitchFamily="34" charset="0"/>
              <a:buChar char="•"/>
            </a:pPr>
            <a:r>
              <a:rPr lang="tr-TR" b="0" i="0" dirty="0">
                <a:solidFill>
                  <a:srgbClr val="D1D5DB"/>
                </a:solidFill>
                <a:effectLst/>
                <a:latin typeface="Söhne"/>
              </a:rPr>
              <a:t>Kernel fonksiyonlarının ve C </a:t>
            </a:r>
            <a:r>
              <a:rPr lang="tr-TR" b="0" i="0" dirty="0" err="1">
                <a:solidFill>
                  <a:srgbClr val="D1D5DB"/>
                </a:solidFill>
                <a:effectLst/>
                <a:latin typeface="Söhne"/>
              </a:rPr>
              <a:t>hiperparametresinin</a:t>
            </a:r>
            <a:r>
              <a:rPr lang="tr-TR" b="0" i="0" dirty="0">
                <a:solidFill>
                  <a:srgbClr val="D1D5DB"/>
                </a:solidFill>
                <a:effectLst/>
                <a:latin typeface="Söhne"/>
              </a:rPr>
              <a:t> doğru seçimi, modelin performansı için önemlidir ve deneme yanılma yöntemi gerektirebilir.</a:t>
            </a:r>
          </a:p>
          <a:p>
            <a:pPr algn="l"/>
            <a:r>
              <a:rPr lang="tr-TR" b="0" i="0" dirty="0">
                <a:solidFill>
                  <a:srgbClr val="D1D5DB"/>
                </a:solidFill>
                <a:effectLst/>
                <a:latin typeface="Söhne"/>
              </a:rPr>
              <a:t>SVM, geniş bir uygulama yelpazesine sahip güçlü bir sınıflandırma ve regresyon yöntemidir. Ancak, veri setine ve problem tipine uygun </a:t>
            </a:r>
            <a:r>
              <a:rPr lang="tr-TR" b="0" i="0" dirty="0" err="1">
                <a:solidFill>
                  <a:srgbClr val="D1D5DB"/>
                </a:solidFill>
                <a:effectLst/>
                <a:latin typeface="Söhne"/>
              </a:rPr>
              <a:t>kernel</a:t>
            </a:r>
            <a:r>
              <a:rPr lang="tr-TR" b="0" i="0" dirty="0">
                <a:solidFill>
                  <a:srgbClr val="D1D5DB"/>
                </a:solidFill>
                <a:effectLst/>
                <a:latin typeface="Söhne"/>
              </a:rPr>
              <a:t> fonksiyonunun ve C değerinin seçilmesi, </a:t>
            </a:r>
            <a:r>
              <a:rPr lang="tr-TR" b="0" i="0" dirty="0" err="1">
                <a:solidFill>
                  <a:srgbClr val="D1D5DB"/>
                </a:solidFill>
                <a:effectLst/>
                <a:latin typeface="Söhne"/>
              </a:rPr>
              <a:t>SVM'nin</a:t>
            </a:r>
            <a:r>
              <a:rPr lang="tr-TR" b="0" i="0" dirty="0">
                <a:solidFill>
                  <a:srgbClr val="D1D5DB"/>
                </a:solidFill>
                <a:effectLst/>
                <a:latin typeface="Söhne"/>
              </a:rPr>
              <a:t> performansını en üst düzeye çıkarmak için önemlidir.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19</a:t>
            </a:fld>
            <a:endParaRPr lang="tr-TR"/>
          </a:p>
        </p:txBody>
      </p:sp>
    </p:spTree>
    <p:extLst>
      <p:ext uri="{BB962C8B-B14F-4D97-AF65-F5344CB8AC3E}">
        <p14:creationId xmlns:p14="http://schemas.microsoft.com/office/powerpoint/2010/main" val="656280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Bu ağaç yapısı, birbiri ardına gelen karar düğümleri ve sonuçları temsil eden yaprak düğümlerinden oluşur. Her düğüm, bir özellik üzerinde bir test yapar ve test sonuçlarına göre veri noktalarını farklı alt dallara ayırır. Sonuçta, ağaç yapısı üzerindeki dolaşarak veri noktaları için sınıflandırma veya tahmin yapılır.</a:t>
            </a:r>
          </a:p>
          <a:p>
            <a:pPr algn="l"/>
            <a:r>
              <a:rPr lang="tr-TR" b="1" i="0" dirty="0">
                <a:solidFill>
                  <a:srgbClr val="D1D5DB"/>
                </a:solidFill>
                <a:effectLst/>
                <a:latin typeface="Söhne"/>
              </a:rPr>
              <a:t>Çalışma Mantığı:</a:t>
            </a:r>
            <a:endParaRPr lang="tr-TR" b="0" i="0" dirty="0">
              <a:solidFill>
                <a:srgbClr val="D1D5DB"/>
              </a:solidFill>
              <a:effectLst/>
              <a:latin typeface="Söhne"/>
            </a:endParaRPr>
          </a:p>
          <a:p>
            <a:pPr algn="l"/>
            <a:r>
              <a:rPr lang="tr-TR" b="0" i="0" dirty="0">
                <a:solidFill>
                  <a:srgbClr val="D1D5DB"/>
                </a:solidFill>
                <a:effectLst/>
                <a:latin typeface="Söhne"/>
              </a:rPr>
              <a:t>Karar Ağacı, veri setindeki özellikleri ve sınıf etiketlerini kullanarak bir ağaç yapısı oluşturur. Ağaç yapısı, karar düğümleri ve yaprak düğümlerinden oluşur. Her karar düğümü, bir özellik üzerinde bir test yapar ve bu test sonucuna göre veri noktalarını farklı alt dallara ayırır. Bu test, veri noktasının hangi özelliğe sahip olduğunu ve veri noktasının bu özelliğe göre hangi alt dala gideceğini belirler.</a:t>
            </a:r>
          </a:p>
          <a:p>
            <a:pPr algn="l"/>
            <a:r>
              <a:rPr lang="tr-TR" b="0" i="0" dirty="0">
                <a:solidFill>
                  <a:srgbClr val="D1D5DB"/>
                </a:solidFill>
                <a:effectLst/>
                <a:latin typeface="Söhne"/>
              </a:rPr>
              <a:t>Ağaç yapısı, veri setini olabildiğince homojen alt gruplara bölmeyi hedefler. Yaprak düğümleri, homojen bir sınıfa veya tahmini içeren sonuçları temsil eder. Karar Ağacı modelini eğitirken, veri seti üzerindeki en iyi testi bulmak için özelliklerin değerlerine göre veri noktalarını bölerek ve homojenliği ölçerek çalışır.</a:t>
            </a:r>
          </a:p>
          <a:p>
            <a:pPr algn="l"/>
            <a:r>
              <a:rPr lang="tr-TR" b="1" i="0" dirty="0">
                <a:solidFill>
                  <a:srgbClr val="D1D5DB"/>
                </a:solidFill>
                <a:effectLst/>
                <a:latin typeface="Söhne"/>
              </a:rPr>
              <a:t>Karar Ağacı Oluşturma:</a:t>
            </a:r>
            <a:endParaRPr lang="tr-TR" b="0" i="0" dirty="0">
              <a:solidFill>
                <a:srgbClr val="D1D5DB"/>
              </a:solidFill>
              <a:effectLst/>
              <a:latin typeface="Söhne"/>
            </a:endParaRPr>
          </a:p>
          <a:p>
            <a:pPr algn="l"/>
            <a:r>
              <a:rPr lang="tr-TR" b="0" i="0" dirty="0">
                <a:solidFill>
                  <a:srgbClr val="D1D5DB"/>
                </a:solidFill>
                <a:effectLst/>
                <a:latin typeface="Söhne"/>
              </a:rPr>
              <a:t>Karar Ağacı modeli oluştururken aşağıdaki adımlar izlenir:</a:t>
            </a:r>
          </a:p>
          <a:p>
            <a:pPr algn="l">
              <a:buFont typeface="+mj-lt"/>
              <a:buAutoNum type="arabicPeriod"/>
            </a:pPr>
            <a:r>
              <a:rPr lang="tr-TR" b="1" i="0" dirty="0">
                <a:solidFill>
                  <a:srgbClr val="D1D5DB"/>
                </a:solidFill>
                <a:effectLst/>
                <a:latin typeface="Söhne"/>
              </a:rPr>
              <a:t>Kök Düğüm (</a:t>
            </a:r>
            <a:r>
              <a:rPr lang="tr-TR" b="1" i="0" dirty="0" err="1">
                <a:solidFill>
                  <a:srgbClr val="D1D5DB"/>
                </a:solidFill>
                <a:effectLst/>
                <a:latin typeface="Söhne"/>
              </a:rPr>
              <a:t>Root</a:t>
            </a:r>
            <a:r>
              <a:rPr lang="tr-TR" b="1" i="0" dirty="0">
                <a:solidFill>
                  <a:srgbClr val="D1D5DB"/>
                </a:solidFill>
                <a:effectLst/>
                <a:latin typeface="Söhne"/>
              </a:rPr>
              <a:t> </a:t>
            </a:r>
            <a:r>
              <a:rPr lang="tr-TR" b="1" i="0" dirty="0" err="1">
                <a:solidFill>
                  <a:srgbClr val="D1D5DB"/>
                </a:solidFill>
                <a:effectLst/>
                <a:latin typeface="Söhne"/>
              </a:rPr>
              <a:t>Node</a:t>
            </a:r>
            <a:r>
              <a:rPr lang="tr-TR" b="1" i="0" dirty="0">
                <a:solidFill>
                  <a:srgbClr val="D1D5DB"/>
                </a:solidFill>
                <a:effectLst/>
                <a:latin typeface="Söhne"/>
              </a:rPr>
              <a:t>):</a:t>
            </a:r>
            <a:r>
              <a:rPr lang="tr-TR" b="0" i="0" dirty="0">
                <a:solidFill>
                  <a:srgbClr val="D1D5DB"/>
                </a:solidFill>
                <a:effectLst/>
                <a:latin typeface="Söhne"/>
              </a:rPr>
              <a:t> Ağaç yapısının en üst düğümüdür ve veri setinin tamamını temsil eder.</a:t>
            </a:r>
          </a:p>
          <a:p>
            <a:pPr algn="l">
              <a:buFont typeface="+mj-lt"/>
              <a:buAutoNum type="arabicPeriod"/>
            </a:pPr>
            <a:r>
              <a:rPr lang="tr-TR" b="1" i="0" dirty="0">
                <a:solidFill>
                  <a:srgbClr val="D1D5DB"/>
                </a:solidFill>
                <a:effectLst/>
                <a:latin typeface="Söhne"/>
              </a:rPr>
              <a:t>Karar Düğümleri (</a:t>
            </a:r>
            <a:r>
              <a:rPr lang="tr-TR" b="1" i="0" dirty="0" err="1">
                <a:solidFill>
                  <a:srgbClr val="D1D5DB"/>
                </a:solidFill>
                <a:effectLst/>
                <a:latin typeface="Söhne"/>
              </a:rPr>
              <a:t>Decision</a:t>
            </a:r>
            <a:r>
              <a:rPr lang="tr-TR" b="1" i="0" dirty="0">
                <a:solidFill>
                  <a:srgbClr val="D1D5DB"/>
                </a:solidFill>
                <a:effectLst/>
                <a:latin typeface="Söhne"/>
              </a:rPr>
              <a:t> </a:t>
            </a:r>
            <a:r>
              <a:rPr lang="tr-TR" b="1" i="0" dirty="0" err="1">
                <a:solidFill>
                  <a:srgbClr val="D1D5DB"/>
                </a:solidFill>
                <a:effectLst/>
                <a:latin typeface="Söhne"/>
              </a:rPr>
              <a:t>Nodes</a:t>
            </a:r>
            <a:r>
              <a:rPr lang="tr-TR" b="1" i="0" dirty="0">
                <a:solidFill>
                  <a:srgbClr val="D1D5DB"/>
                </a:solidFill>
                <a:effectLst/>
                <a:latin typeface="Söhne"/>
              </a:rPr>
              <a:t>):</a:t>
            </a:r>
            <a:r>
              <a:rPr lang="tr-TR" b="0" i="0" dirty="0">
                <a:solidFill>
                  <a:srgbClr val="D1D5DB"/>
                </a:solidFill>
                <a:effectLst/>
                <a:latin typeface="Söhne"/>
              </a:rPr>
              <a:t> Karar düğümleri, bir özelliğin değerine göre veri noktalarını alt dallara ayıran düğümlerdir. Karar düğümü, veri noktasının bir özelliğe sahip olup olmadığını kontrol eder ve veri noktasını uygun alt dala gönderir.</a:t>
            </a:r>
          </a:p>
          <a:p>
            <a:pPr algn="l">
              <a:buFont typeface="+mj-lt"/>
              <a:buAutoNum type="arabicPeriod"/>
            </a:pPr>
            <a:r>
              <a:rPr lang="tr-TR" b="1" i="0" dirty="0">
                <a:solidFill>
                  <a:srgbClr val="D1D5DB"/>
                </a:solidFill>
                <a:effectLst/>
                <a:latin typeface="Söhne"/>
              </a:rPr>
              <a:t>Yaprak Düğümleri (</a:t>
            </a:r>
            <a:r>
              <a:rPr lang="tr-TR" b="1" i="0" dirty="0" err="1">
                <a:solidFill>
                  <a:srgbClr val="D1D5DB"/>
                </a:solidFill>
                <a:effectLst/>
                <a:latin typeface="Söhne"/>
              </a:rPr>
              <a:t>Leaf</a:t>
            </a:r>
            <a:r>
              <a:rPr lang="tr-TR" b="1" i="0" dirty="0">
                <a:solidFill>
                  <a:srgbClr val="D1D5DB"/>
                </a:solidFill>
                <a:effectLst/>
                <a:latin typeface="Söhne"/>
              </a:rPr>
              <a:t> </a:t>
            </a:r>
            <a:r>
              <a:rPr lang="tr-TR" b="1" i="0" dirty="0" err="1">
                <a:solidFill>
                  <a:srgbClr val="D1D5DB"/>
                </a:solidFill>
                <a:effectLst/>
                <a:latin typeface="Söhne"/>
              </a:rPr>
              <a:t>Nodes</a:t>
            </a:r>
            <a:r>
              <a:rPr lang="tr-TR" b="1" i="0" dirty="0">
                <a:solidFill>
                  <a:srgbClr val="D1D5DB"/>
                </a:solidFill>
                <a:effectLst/>
                <a:latin typeface="Söhne"/>
              </a:rPr>
              <a:t>):</a:t>
            </a:r>
            <a:r>
              <a:rPr lang="tr-TR" b="0" i="0" dirty="0">
                <a:solidFill>
                  <a:srgbClr val="D1D5DB"/>
                </a:solidFill>
                <a:effectLst/>
                <a:latin typeface="Söhne"/>
              </a:rPr>
              <a:t> Yaprak düğümleri, homojen bir sınıfın veya regresyon tahmininin sonucunu temsil eder. Yaprak düğümleri altında artık alt dal bulunmaz.</a:t>
            </a:r>
          </a:p>
          <a:p>
            <a:pPr algn="l">
              <a:buFont typeface="+mj-lt"/>
              <a:buAutoNum type="arabicPeriod"/>
            </a:pPr>
            <a:r>
              <a:rPr lang="tr-TR" b="1" i="0" dirty="0">
                <a:solidFill>
                  <a:srgbClr val="D1D5DB"/>
                </a:solidFill>
                <a:effectLst/>
                <a:latin typeface="Söhne"/>
              </a:rPr>
              <a:t>Alt Dallar (</a:t>
            </a:r>
            <a:r>
              <a:rPr lang="tr-TR" b="1" i="0" dirty="0" err="1">
                <a:solidFill>
                  <a:srgbClr val="D1D5DB"/>
                </a:solidFill>
                <a:effectLst/>
                <a:latin typeface="Söhne"/>
              </a:rPr>
              <a:t>Subtrees</a:t>
            </a:r>
            <a:r>
              <a:rPr lang="tr-TR" b="1" i="0" dirty="0">
                <a:solidFill>
                  <a:srgbClr val="D1D5DB"/>
                </a:solidFill>
                <a:effectLst/>
                <a:latin typeface="Söhne"/>
              </a:rPr>
              <a:t>):</a:t>
            </a:r>
            <a:r>
              <a:rPr lang="tr-TR" b="0" i="0" dirty="0">
                <a:solidFill>
                  <a:srgbClr val="D1D5DB"/>
                </a:solidFill>
                <a:effectLst/>
                <a:latin typeface="Söhne"/>
              </a:rPr>
              <a:t> Karar düğümleri tarafından oluşturulan alt dallardır. Her alt dal, farklı bir özellik değeri veya sınıf etiketiyle ilişkilendirilir.</a:t>
            </a:r>
          </a:p>
          <a:p>
            <a:pPr algn="l">
              <a:buFont typeface="+mj-lt"/>
              <a:buAutoNum type="arabicPeriod"/>
            </a:pPr>
            <a:r>
              <a:rPr lang="tr-TR" b="1" i="0" dirty="0" err="1">
                <a:solidFill>
                  <a:srgbClr val="D1D5DB"/>
                </a:solidFill>
                <a:effectLst/>
                <a:latin typeface="Söhne"/>
              </a:rPr>
              <a:t>Gini</a:t>
            </a:r>
            <a:r>
              <a:rPr lang="tr-TR" b="1" i="0" dirty="0">
                <a:solidFill>
                  <a:srgbClr val="D1D5DB"/>
                </a:solidFill>
                <a:effectLst/>
                <a:latin typeface="Söhne"/>
              </a:rPr>
              <a:t> İndeksi veya Entropi:</a:t>
            </a:r>
            <a:r>
              <a:rPr lang="tr-TR" b="0" i="0" dirty="0">
                <a:solidFill>
                  <a:srgbClr val="D1D5DB"/>
                </a:solidFill>
                <a:effectLst/>
                <a:latin typeface="Söhne"/>
              </a:rPr>
              <a:t> Karar Ağacı, veri noktalarını bölmek için </a:t>
            </a:r>
            <a:r>
              <a:rPr lang="tr-TR" b="0" i="0" dirty="0" err="1">
                <a:solidFill>
                  <a:srgbClr val="D1D5DB"/>
                </a:solidFill>
                <a:effectLst/>
                <a:latin typeface="Söhne"/>
              </a:rPr>
              <a:t>Gini</a:t>
            </a:r>
            <a:r>
              <a:rPr lang="tr-TR" b="0" i="0" dirty="0">
                <a:solidFill>
                  <a:srgbClr val="D1D5DB"/>
                </a:solidFill>
                <a:effectLst/>
                <a:latin typeface="Söhne"/>
              </a:rPr>
              <a:t> İndeksi veya Entropi gibi ölçümleri kullanır. Bu ölçümler, alt grupların homojenliğini ölçmek için kullanılır. Ağaç yapısını oluştururken, en iyi testi bulmak için </a:t>
            </a:r>
            <a:r>
              <a:rPr lang="tr-TR" b="0" i="0" dirty="0" err="1">
                <a:solidFill>
                  <a:srgbClr val="D1D5DB"/>
                </a:solidFill>
                <a:effectLst/>
                <a:latin typeface="Söhne"/>
              </a:rPr>
              <a:t>Gini</a:t>
            </a:r>
            <a:r>
              <a:rPr lang="tr-TR" b="0" i="0" dirty="0">
                <a:solidFill>
                  <a:srgbClr val="D1D5DB"/>
                </a:solidFill>
                <a:effectLst/>
                <a:latin typeface="Söhne"/>
              </a:rPr>
              <a:t> İndeksi veya Entropi değeri en küçük olan özellik ve değer çifti seçilir.</a:t>
            </a:r>
          </a:p>
          <a:p>
            <a:pPr algn="l"/>
            <a:r>
              <a:rPr lang="tr-TR" b="1" i="0" dirty="0">
                <a:solidFill>
                  <a:srgbClr val="D1D5DB"/>
                </a:solidFill>
                <a:effectLst/>
                <a:latin typeface="Söhne"/>
              </a:rPr>
              <a:t>Avantajları:</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Karar Ağacı, basit ve anlaşılır bir modeldir. Ağaç yapısı sayesinde sonuçları ve kararları açıkça gösterir.</a:t>
            </a:r>
          </a:p>
          <a:p>
            <a:pPr algn="l">
              <a:buFont typeface="Arial" panose="020B0604020202020204" pitchFamily="34" charset="0"/>
              <a:buChar char="•"/>
            </a:pPr>
            <a:r>
              <a:rPr lang="tr-TR" b="0" i="0" dirty="0">
                <a:solidFill>
                  <a:srgbClr val="D1D5DB"/>
                </a:solidFill>
                <a:effectLst/>
                <a:latin typeface="Söhne"/>
              </a:rPr>
              <a:t>Sınıflandırma ve regresyon problemlerinde etkili sonuçlar verir.</a:t>
            </a:r>
          </a:p>
          <a:p>
            <a:pPr algn="l">
              <a:buFont typeface="Arial" panose="020B0604020202020204" pitchFamily="34" charset="0"/>
              <a:buChar char="•"/>
            </a:pPr>
            <a:r>
              <a:rPr lang="tr-TR" b="0" i="0" dirty="0">
                <a:solidFill>
                  <a:srgbClr val="D1D5DB"/>
                </a:solidFill>
                <a:effectLst/>
                <a:latin typeface="Söhne"/>
              </a:rPr>
              <a:t>Karar Ağacı, özelliklerin önemini değerlendirebilir ve sınıflandırmada hangi özelliklerin daha etkili olduğunu belirleyebilir.</a:t>
            </a:r>
          </a:p>
          <a:p>
            <a:pPr algn="l">
              <a:buFont typeface="Arial" panose="020B0604020202020204" pitchFamily="34" charset="0"/>
              <a:buChar char="•"/>
            </a:pPr>
            <a:r>
              <a:rPr lang="tr-TR" b="0" i="0" dirty="0">
                <a:solidFill>
                  <a:srgbClr val="D1D5DB"/>
                </a:solidFill>
                <a:effectLst/>
                <a:latin typeface="Söhne"/>
              </a:rPr>
              <a:t>Doğrusal olmayan ilişkileri tanımak için kolaylıkla genişletilebilir.</a:t>
            </a:r>
          </a:p>
          <a:p>
            <a:pPr algn="l"/>
            <a:r>
              <a:rPr lang="tr-TR" b="1" i="0" dirty="0">
                <a:solidFill>
                  <a:srgbClr val="D1D5DB"/>
                </a:solidFill>
                <a:effectLst/>
                <a:latin typeface="Söhne"/>
              </a:rPr>
              <a:t>Dezavantajları:</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Karar Ağacı, veri setindeki küçük değişikliklere oldukça duyarlı olabilir ve </a:t>
            </a:r>
            <a:r>
              <a:rPr lang="tr-TR" b="0" i="0" dirty="0" err="1">
                <a:solidFill>
                  <a:srgbClr val="D1D5DB"/>
                </a:solidFill>
                <a:effectLst/>
                <a:latin typeface="Söhne"/>
              </a:rPr>
              <a:t>overfitting</a:t>
            </a:r>
            <a:r>
              <a:rPr lang="tr-TR" b="0" i="0" dirty="0">
                <a:solidFill>
                  <a:srgbClr val="D1D5DB"/>
                </a:solidFill>
                <a:effectLst/>
                <a:latin typeface="Söhne"/>
              </a:rPr>
              <a:t> eğilimi gösterebilir.</a:t>
            </a:r>
          </a:p>
          <a:p>
            <a:pPr algn="l">
              <a:buFont typeface="Arial" panose="020B0604020202020204" pitchFamily="34" charset="0"/>
              <a:buChar char="•"/>
            </a:pPr>
            <a:r>
              <a:rPr lang="tr-TR" b="0" i="0" dirty="0">
                <a:solidFill>
                  <a:srgbClr val="D1D5DB"/>
                </a:solidFill>
                <a:effectLst/>
                <a:latin typeface="Söhne"/>
              </a:rPr>
              <a:t>Büyük ve karmaşık veri kümelerinde performansı düşebilir.</a:t>
            </a:r>
          </a:p>
          <a:p>
            <a:pPr algn="l">
              <a:buFont typeface="Arial" panose="020B0604020202020204" pitchFamily="34" charset="0"/>
              <a:buChar char="•"/>
            </a:pPr>
            <a:r>
              <a:rPr lang="tr-TR" b="0" i="0" dirty="0">
                <a:solidFill>
                  <a:srgbClr val="D1D5DB"/>
                </a:solidFill>
                <a:effectLst/>
                <a:latin typeface="Söhne"/>
              </a:rPr>
              <a:t>Eğitim verilerindeki hatalı değerler veya gürültülerden etkilenebilir.</a:t>
            </a:r>
          </a:p>
          <a:p>
            <a:pPr algn="l"/>
            <a:r>
              <a:rPr lang="tr-TR" b="0" i="0" dirty="0">
                <a:solidFill>
                  <a:srgbClr val="D1D5DB"/>
                </a:solidFill>
                <a:effectLst/>
                <a:latin typeface="Söhne"/>
              </a:rPr>
              <a:t>Karar Ağacı, özellikle basit ve anlaşılır bir model arayan durumlarda ve küçük veya orta boyutlu veri kümeleri üzerinde etkili bir seçenektir. </a:t>
            </a:r>
            <a:r>
              <a:rPr lang="tr-TR" b="0" i="0" dirty="0" err="1">
                <a:solidFill>
                  <a:srgbClr val="D1D5DB"/>
                </a:solidFill>
                <a:effectLst/>
                <a:latin typeface="Söhne"/>
              </a:rPr>
              <a:t>Overfitting'i</a:t>
            </a:r>
            <a:r>
              <a:rPr lang="tr-TR" b="0" i="0" dirty="0">
                <a:solidFill>
                  <a:srgbClr val="D1D5DB"/>
                </a:solidFill>
                <a:effectLst/>
                <a:latin typeface="Söhne"/>
              </a:rPr>
              <a:t> önlemek için düğüm bölünmelerinin durdurulması ve ağaç yapısının sınırlandırılması gibi önlemler alınabilir. </a:t>
            </a:r>
          </a:p>
          <a:p>
            <a:pPr algn="l"/>
            <a:endParaRPr lang="tr-TR" b="0" i="0" dirty="0">
              <a:solidFill>
                <a:srgbClr val="D1D5DB"/>
              </a:solidFill>
              <a:effectLst/>
              <a:latin typeface="Söhne"/>
            </a:endParaRPr>
          </a:p>
          <a:p>
            <a:pPr algn="l"/>
            <a:r>
              <a:rPr lang="tr-TR" b="1" i="0" dirty="0" err="1">
                <a:solidFill>
                  <a:srgbClr val="D1D5DB"/>
                </a:solidFill>
                <a:effectLst/>
                <a:latin typeface="Söhne"/>
              </a:rPr>
              <a:t>Feature</a:t>
            </a:r>
            <a:r>
              <a:rPr lang="tr-TR" b="1" i="0" dirty="0">
                <a:solidFill>
                  <a:srgbClr val="D1D5DB"/>
                </a:solidFill>
                <a:effectLst/>
                <a:latin typeface="Söhne"/>
              </a:rPr>
              <a:t> </a:t>
            </a:r>
            <a:r>
              <a:rPr lang="tr-TR" b="1" i="0" dirty="0" err="1">
                <a:solidFill>
                  <a:srgbClr val="D1D5DB"/>
                </a:solidFill>
                <a:effectLst/>
                <a:latin typeface="Söhne"/>
              </a:rPr>
              <a:t>Importance</a:t>
            </a:r>
            <a:r>
              <a:rPr lang="tr-TR" b="1" i="0" dirty="0">
                <a:solidFill>
                  <a:srgbClr val="D1D5DB"/>
                </a:solidFill>
                <a:effectLst/>
                <a:latin typeface="Söhne"/>
              </a:rPr>
              <a:t> (Özellik Önemi):</a:t>
            </a:r>
            <a:r>
              <a:rPr lang="tr-TR" b="0" i="0" dirty="0">
                <a:solidFill>
                  <a:srgbClr val="D1D5DB"/>
                </a:solidFill>
                <a:effectLst/>
                <a:latin typeface="Söhne"/>
              </a:rPr>
              <a:t>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özelliklerin önemini değerlendirebilir ve sınıflandırmada hangi özelliklerin daha etkili olduğunu belirleyebilir. Karar Ağacı modeli, her düğüm bölünmesi için bilgi kazancı veya </a:t>
            </a:r>
            <a:r>
              <a:rPr lang="tr-TR" b="0" i="0" dirty="0" err="1">
                <a:solidFill>
                  <a:srgbClr val="D1D5DB"/>
                </a:solidFill>
                <a:effectLst/>
                <a:latin typeface="Söhne"/>
              </a:rPr>
              <a:t>Gini</a:t>
            </a:r>
            <a:r>
              <a:rPr lang="tr-TR" b="0" i="0" dirty="0">
                <a:solidFill>
                  <a:srgbClr val="D1D5DB"/>
                </a:solidFill>
                <a:effectLst/>
                <a:latin typeface="Söhne"/>
              </a:rPr>
              <a:t> önemini hesaplayarak, en önemli özellikleri belirler. Bu, veri analizinde hangi özelliklerin daha etkili olduğunu anlamak için kullanışlı bir bilgidir.</a:t>
            </a:r>
          </a:p>
          <a:p>
            <a:pPr algn="l"/>
            <a:r>
              <a:rPr lang="tr-TR" b="1" i="0" dirty="0">
                <a:solidFill>
                  <a:srgbClr val="D1D5DB"/>
                </a:solidFill>
                <a:effectLst/>
                <a:latin typeface="Söhne"/>
              </a:rPr>
              <a:t>4. </a:t>
            </a:r>
            <a:r>
              <a:rPr lang="tr-TR" b="1" i="0" dirty="0" err="1">
                <a:solidFill>
                  <a:srgbClr val="D1D5DB"/>
                </a:solidFill>
                <a:effectLst/>
                <a:latin typeface="Söhne"/>
              </a:rPr>
              <a:t>Non</a:t>
            </a:r>
            <a:r>
              <a:rPr lang="tr-TR" b="1" i="0" dirty="0">
                <a:solidFill>
                  <a:srgbClr val="D1D5DB"/>
                </a:solidFill>
                <a:effectLst/>
                <a:latin typeface="Söhne"/>
              </a:rPr>
              <a:t>-Parametrik Model:</a:t>
            </a:r>
            <a:r>
              <a:rPr lang="tr-TR" b="0" i="0" dirty="0">
                <a:solidFill>
                  <a:srgbClr val="D1D5DB"/>
                </a:solidFill>
                <a:effectLst/>
                <a:latin typeface="Söhne"/>
              </a:rPr>
              <a:t>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parametrik olmayan bir modeldir, yani veri dağılımı hakkında herhangi bir varsayım yapmaz. Bu nedenle, veri setlerinin dağılımı veya boyutu hakkında belirli varsayımlara ihtiyaç duymaz. Bu, verilerin lineer veya doğrusal olmayan ilişkilerini daha esnek bir şekilde tanımlamasına izin verir.</a:t>
            </a:r>
          </a:p>
          <a:p>
            <a:pPr algn="l"/>
            <a:r>
              <a:rPr lang="tr-TR" b="1" i="0" dirty="0">
                <a:solidFill>
                  <a:srgbClr val="D1D5DB"/>
                </a:solidFill>
                <a:effectLst/>
                <a:latin typeface="Söhne"/>
              </a:rPr>
              <a:t>5. Heterojen Veri Tipleri:</a:t>
            </a:r>
            <a:r>
              <a:rPr lang="tr-TR" b="0" i="0" dirty="0">
                <a:solidFill>
                  <a:srgbClr val="D1D5DB"/>
                </a:solidFill>
                <a:effectLst/>
                <a:latin typeface="Söhne"/>
              </a:rPr>
              <a:t>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farklı türdeki veri tipleri (sayısal, kategorik) ve eksik verilerle (</a:t>
            </a:r>
            <a:r>
              <a:rPr lang="tr-TR" b="0" i="0" dirty="0" err="1">
                <a:solidFill>
                  <a:srgbClr val="D1D5DB"/>
                </a:solidFill>
                <a:effectLst/>
                <a:latin typeface="Söhne"/>
              </a:rPr>
              <a:t>missing</a:t>
            </a:r>
            <a:r>
              <a:rPr lang="tr-TR" b="0" i="0" dirty="0">
                <a:solidFill>
                  <a:srgbClr val="D1D5DB"/>
                </a:solidFill>
                <a:effectLst/>
                <a:latin typeface="Söhne"/>
              </a:rPr>
              <a:t> data) başa çıkma yeteneğine sahiptir. Veri setlerinde sayısal ve kategorik değişkenlerin birlikte olduğu durumlarda,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modeli bu veri tipleriyle kolayca çalışabilir ve sınıflandırma veya regresyon yapabilir.</a:t>
            </a:r>
          </a:p>
          <a:p>
            <a:pPr algn="l"/>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basitliği ve anlaşılırlığı sayesinde veri madenciliği ve makine öğrenmesi alanlarında tercih edilen bir algoritmadır. Ancak, </a:t>
            </a:r>
            <a:r>
              <a:rPr lang="tr-TR" b="0" i="0" dirty="0" err="1">
                <a:solidFill>
                  <a:srgbClr val="D1D5DB"/>
                </a:solidFill>
                <a:effectLst/>
                <a:latin typeface="Söhne"/>
              </a:rPr>
              <a:t>overfitting</a:t>
            </a:r>
            <a:r>
              <a:rPr lang="tr-TR" b="0" i="0" dirty="0">
                <a:solidFill>
                  <a:srgbClr val="D1D5DB"/>
                </a:solidFill>
                <a:effectLst/>
                <a:latin typeface="Söhne"/>
              </a:rPr>
              <a:t> eğilimi ve büyük veri kümelerindeki performansı konusunda bazı zorluklar yaşayabilir.</a:t>
            </a:r>
          </a:p>
          <a:p>
            <a:pPr algn="l"/>
            <a:endParaRPr lang="tr-TR" b="0" i="0" dirty="0">
              <a:solidFill>
                <a:srgbClr val="D1D5DB"/>
              </a:solidFill>
              <a:effectLst/>
              <a:latin typeface="Söhne"/>
            </a:endParaRPr>
          </a:p>
        </p:txBody>
      </p:sp>
      <p:sp>
        <p:nvSpPr>
          <p:cNvPr id="4" name="Slayt Numarası Yer Tutucusu 3"/>
          <p:cNvSpPr>
            <a:spLocks noGrp="1"/>
          </p:cNvSpPr>
          <p:nvPr>
            <p:ph type="sldNum" sz="quarter" idx="5"/>
          </p:nvPr>
        </p:nvSpPr>
        <p:spPr/>
        <p:txBody>
          <a:bodyPr/>
          <a:lstStyle/>
          <a:p>
            <a:fld id="{057A822D-40A7-44C4-B350-FA26F64BCEFA}" type="slidenum">
              <a:rPr lang="tr-TR" smtClean="0"/>
              <a:t>20</a:t>
            </a:fld>
            <a:endParaRPr lang="tr-TR"/>
          </a:p>
        </p:txBody>
      </p:sp>
    </p:spTree>
    <p:extLst>
      <p:ext uri="{BB962C8B-B14F-4D97-AF65-F5344CB8AC3E}">
        <p14:creationId xmlns:p14="http://schemas.microsoft.com/office/powerpoint/2010/main" val="2032664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1" i="0" dirty="0">
                <a:solidFill>
                  <a:srgbClr val="D1D5DB"/>
                </a:solidFill>
                <a:effectLst/>
                <a:latin typeface="Söhne"/>
              </a:rPr>
              <a:t>Çalışma Mantığı:</a:t>
            </a:r>
            <a:endParaRPr lang="tr-TR" b="0" i="0" dirty="0">
              <a:solidFill>
                <a:srgbClr val="D1D5DB"/>
              </a:solidFill>
              <a:effectLst/>
              <a:latin typeface="Söhne"/>
            </a:endParaRPr>
          </a:p>
          <a:p>
            <a:pPr algn="l"/>
            <a:r>
              <a:rPr lang="tr-TR" b="0" i="0" dirty="0" err="1">
                <a:solidFill>
                  <a:srgbClr val="D1D5DB"/>
                </a:solidFill>
                <a:effectLst/>
                <a:latin typeface="Söhne"/>
              </a:rPr>
              <a:t>Random</a:t>
            </a:r>
            <a:r>
              <a:rPr lang="tr-TR" b="0" i="0" dirty="0">
                <a:solidFill>
                  <a:srgbClr val="D1D5DB"/>
                </a:solidFill>
                <a:effectLst/>
                <a:latin typeface="Söhne"/>
              </a:rPr>
              <a:t> </a:t>
            </a:r>
            <a:r>
              <a:rPr lang="tr-TR" b="0" i="0" dirty="0" err="1">
                <a:solidFill>
                  <a:srgbClr val="D1D5DB"/>
                </a:solidFill>
                <a:effectLst/>
                <a:latin typeface="Söhne"/>
              </a:rPr>
              <a:t>Forest</a:t>
            </a:r>
            <a:r>
              <a:rPr lang="tr-TR" b="0" i="0" dirty="0">
                <a:solidFill>
                  <a:srgbClr val="D1D5DB"/>
                </a:solidFill>
                <a:effectLst/>
                <a:latin typeface="Söhne"/>
              </a:rPr>
              <a:t> modelinin çalışma mantığı şu adımları içerir:</a:t>
            </a:r>
          </a:p>
          <a:p>
            <a:pPr algn="l">
              <a:buFont typeface="+mj-lt"/>
              <a:buAutoNum type="arabicPeriod"/>
            </a:pPr>
            <a:r>
              <a:rPr lang="tr-TR" b="1" i="0" dirty="0" err="1">
                <a:solidFill>
                  <a:srgbClr val="D1D5DB"/>
                </a:solidFill>
                <a:effectLst/>
                <a:latin typeface="Söhne"/>
              </a:rPr>
              <a:t>Bootstrap</a:t>
            </a:r>
            <a:r>
              <a:rPr lang="tr-TR" b="1" i="0" dirty="0">
                <a:solidFill>
                  <a:srgbClr val="D1D5DB"/>
                </a:solidFill>
                <a:effectLst/>
                <a:latin typeface="Söhne"/>
              </a:rPr>
              <a:t> Yöntemi:</a:t>
            </a:r>
            <a:r>
              <a:rPr lang="tr-TR" b="0" i="0" dirty="0">
                <a:solidFill>
                  <a:srgbClr val="D1D5DB"/>
                </a:solidFill>
                <a:effectLst/>
                <a:latin typeface="Söhne"/>
              </a:rPr>
              <a:t> </a:t>
            </a:r>
            <a:r>
              <a:rPr lang="tr-TR" b="0" i="0" dirty="0" err="1">
                <a:solidFill>
                  <a:srgbClr val="D1D5DB"/>
                </a:solidFill>
                <a:effectLst/>
                <a:latin typeface="Söhne"/>
              </a:rPr>
              <a:t>Random</a:t>
            </a:r>
            <a:r>
              <a:rPr lang="tr-TR" b="0" i="0" dirty="0">
                <a:solidFill>
                  <a:srgbClr val="D1D5DB"/>
                </a:solidFill>
                <a:effectLst/>
                <a:latin typeface="Söhne"/>
              </a:rPr>
              <a:t> </a:t>
            </a:r>
            <a:r>
              <a:rPr lang="tr-TR" b="0" i="0" dirty="0" err="1">
                <a:solidFill>
                  <a:srgbClr val="D1D5DB"/>
                </a:solidFill>
                <a:effectLst/>
                <a:latin typeface="Söhne"/>
              </a:rPr>
              <a:t>Forest</a:t>
            </a:r>
            <a:r>
              <a:rPr lang="tr-TR" b="0" i="0" dirty="0">
                <a:solidFill>
                  <a:srgbClr val="D1D5DB"/>
                </a:solidFill>
                <a:effectLst/>
                <a:latin typeface="Söhne"/>
              </a:rPr>
              <a:t>, veri setinin rastgele örneklemlerini oluşturmak için </a:t>
            </a:r>
            <a:r>
              <a:rPr lang="tr-TR" b="0" i="0" dirty="0" err="1">
                <a:solidFill>
                  <a:srgbClr val="D1D5DB"/>
                </a:solidFill>
                <a:effectLst/>
                <a:latin typeface="Söhne"/>
              </a:rPr>
              <a:t>Bootstrap</a:t>
            </a:r>
            <a:r>
              <a:rPr lang="tr-TR" b="0" i="0" dirty="0">
                <a:solidFill>
                  <a:srgbClr val="D1D5DB"/>
                </a:solidFill>
                <a:effectLst/>
                <a:latin typeface="Söhne"/>
              </a:rPr>
              <a:t> yöntemini kullanır. </a:t>
            </a:r>
            <a:r>
              <a:rPr lang="tr-TR" b="0" i="0" dirty="0" err="1">
                <a:solidFill>
                  <a:srgbClr val="D1D5DB"/>
                </a:solidFill>
                <a:effectLst/>
                <a:latin typeface="Söhne"/>
              </a:rPr>
              <a:t>Bootstrap</a:t>
            </a:r>
            <a:r>
              <a:rPr lang="tr-TR" b="0" i="0" dirty="0">
                <a:solidFill>
                  <a:srgbClr val="D1D5DB"/>
                </a:solidFill>
                <a:effectLst/>
                <a:latin typeface="Söhne"/>
              </a:rPr>
              <a:t> yöntemi, veri setinden rastgele örneklem alarak, her bir örneklem için ayrı bir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modeli eğitir. Bu şekilde, veri setinden bağımsız birden fazla alt veri kümesi elde edilir.</a:t>
            </a:r>
          </a:p>
          <a:p>
            <a:pPr algn="l">
              <a:buFont typeface="+mj-lt"/>
              <a:buAutoNum type="arabicPeriod"/>
            </a:pPr>
            <a:r>
              <a:rPr lang="tr-TR" b="1" i="0" dirty="0" err="1">
                <a:solidFill>
                  <a:srgbClr val="D1D5DB"/>
                </a:solidFill>
                <a:effectLst/>
                <a:latin typeface="Söhne"/>
              </a:rPr>
              <a:t>Random</a:t>
            </a:r>
            <a:r>
              <a:rPr lang="tr-TR" b="1" i="0" dirty="0">
                <a:solidFill>
                  <a:srgbClr val="D1D5DB"/>
                </a:solidFill>
                <a:effectLst/>
                <a:latin typeface="Söhne"/>
              </a:rPr>
              <a:t> </a:t>
            </a:r>
            <a:r>
              <a:rPr lang="tr-TR" b="1" i="0" dirty="0" err="1">
                <a:solidFill>
                  <a:srgbClr val="D1D5DB"/>
                </a:solidFill>
                <a:effectLst/>
                <a:latin typeface="Söhne"/>
              </a:rPr>
              <a:t>Feature</a:t>
            </a:r>
            <a:r>
              <a:rPr lang="tr-TR" b="1" i="0" dirty="0">
                <a:solidFill>
                  <a:srgbClr val="D1D5DB"/>
                </a:solidFill>
                <a:effectLst/>
                <a:latin typeface="Söhne"/>
              </a:rPr>
              <a:t> Seçimi:</a:t>
            </a:r>
            <a:r>
              <a:rPr lang="tr-TR" b="0" i="0" dirty="0">
                <a:solidFill>
                  <a:srgbClr val="D1D5DB"/>
                </a:solidFill>
                <a:effectLst/>
                <a:latin typeface="Söhne"/>
              </a:rPr>
              <a:t> Her bir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modeli, özellik seçerken yalnızca bir alt kümesini kullanır. Bu adım, modelin her düğüm bölünmesinde rastgele bir özellik alt kümesi seçerek, modelin çeşitliliğini artırır. Özellik seçiminin rastgele yapılması, modele daha fazla özelleştirme ve daha az </a:t>
            </a:r>
            <a:r>
              <a:rPr lang="tr-TR" b="0" i="0" dirty="0" err="1">
                <a:solidFill>
                  <a:srgbClr val="D1D5DB"/>
                </a:solidFill>
                <a:effectLst/>
                <a:latin typeface="Söhne"/>
              </a:rPr>
              <a:t>overfitting</a:t>
            </a:r>
            <a:r>
              <a:rPr lang="tr-TR" b="0" i="0" dirty="0">
                <a:solidFill>
                  <a:srgbClr val="D1D5DB"/>
                </a:solidFill>
                <a:effectLst/>
                <a:latin typeface="Söhne"/>
              </a:rPr>
              <a:t> eğilimi sağlar.</a:t>
            </a:r>
          </a:p>
          <a:p>
            <a:pPr algn="l">
              <a:buFont typeface="+mj-lt"/>
              <a:buAutoNum type="arabicPeriod"/>
            </a:pPr>
            <a:r>
              <a:rPr lang="tr-TR" b="1" i="0" dirty="0" err="1">
                <a:solidFill>
                  <a:srgbClr val="D1D5DB"/>
                </a:solidFill>
                <a:effectLst/>
                <a:latin typeface="Söhne"/>
              </a:rPr>
              <a:t>Decision</a:t>
            </a:r>
            <a:r>
              <a:rPr lang="tr-TR" b="1" i="0" dirty="0">
                <a:solidFill>
                  <a:srgbClr val="D1D5DB"/>
                </a:solidFill>
                <a:effectLst/>
                <a:latin typeface="Söhne"/>
              </a:rPr>
              <a:t> </a:t>
            </a:r>
            <a:r>
              <a:rPr lang="tr-TR" b="1" i="0" dirty="0" err="1">
                <a:solidFill>
                  <a:srgbClr val="D1D5DB"/>
                </a:solidFill>
                <a:effectLst/>
                <a:latin typeface="Söhne"/>
              </a:rPr>
              <a:t>Tree</a:t>
            </a:r>
            <a:r>
              <a:rPr lang="tr-TR" b="1" i="0" dirty="0">
                <a:solidFill>
                  <a:srgbClr val="D1D5DB"/>
                </a:solidFill>
                <a:effectLst/>
                <a:latin typeface="Söhne"/>
              </a:rPr>
              <a:t> Oluşturma:</a:t>
            </a:r>
            <a:r>
              <a:rPr lang="tr-TR" b="0" i="0" dirty="0">
                <a:solidFill>
                  <a:srgbClr val="D1D5DB"/>
                </a:solidFill>
                <a:effectLst/>
                <a:latin typeface="Söhne"/>
              </a:rPr>
              <a:t> Her alt veri kümesi için ayrı ayrı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modelleri oluşturulur. Her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veri kümesinin özelliklerine göre ağaç yapısını oluşturur. Ağaç yapısı,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Tree'nin</a:t>
            </a:r>
            <a:r>
              <a:rPr lang="tr-TR" b="0" i="0" dirty="0">
                <a:solidFill>
                  <a:srgbClr val="D1D5DB"/>
                </a:solidFill>
                <a:effectLst/>
                <a:latin typeface="Söhne"/>
              </a:rPr>
              <a:t> içindeki düğümler ve dallarla temsil edilir.</a:t>
            </a:r>
          </a:p>
          <a:p>
            <a:pPr algn="l">
              <a:buFont typeface="+mj-lt"/>
              <a:buAutoNum type="arabicPeriod"/>
            </a:pPr>
            <a:r>
              <a:rPr lang="tr-TR" b="1" i="0" dirty="0" err="1">
                <a:solidFill>
                  <a:srgbClr val="D1D5DB"/>
                </a:solidFill>
                <a:effectLst/>
                <a:latin typeface="Söhne"/>
              </a:rPr>
              <a:t>Majority</a:t>
            </a:r>
            <a:r>
              <a:rPr lang="tr-TR" b="1" i="0" dirty="0">
                <a:solidFill>
                  <a:srgbClr val="D1D5DB"/>
                </a:solidFill>
                <a:effectLst/>
                <a:latin typeface="Söhne"/>
              </a:rPr>
              <a:t> </a:t>
            </a:r>
            <a:r>
              <a:rPr lang="tr-TR" b="1" i="0" dirty="0" err="1">
                <a:solidFill>
                  <a:srgbClr val="D1D5DB"/>
                </a:solidFill>
                <a:effectLst/>
                <a:latin typeface="Söhne"/>
              </a:rPr>
              <a:t>Voting</a:t>
            </a:r>
            <a:r>
              <a:rPr lang="tr-TR" b="1" i="0" dirty="0">
                <a:solidFill>
                  <a:srgbClr val="D1D5DB"/>
                </a:solidFill>
                <a:effectLst/>
                <a:latin typeface="Söhne"/>
              </a:rPr>
              <a:t> (Çoğunluk Oy Kullanımı):</a:t>
            </a:r>
            <a:r>
              <a:rPr lang="tr-TR" b="0" i="0" dirty="0">
                <a:solidFill>
                  <a:srgbClr val="D1D5DB"/>
                </a:solidFill>
                <a:effectLst/>
                <a:latin typeface="Söhne"/>
              </a:rPr>
              <a:t> Tüm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modelleri eğitildikten sonra, her bir veri noktasının sınıfını belirlemek için </a:t>
            </a:r>
            <a:r>
              <a:rPr lang="tr-TR" b="0" i="0" dirty="0" err="1">
                <a:solidFill>
                  <a:srgbClr val="D1D5DB"/>
                </a:solidFill>
                <a:effectLst/>
                <a:latin typeface="Söhne"/>
              </a:rPr>
              <a:t>Majority</a:t>
            </a:r>
            <a:r>
              <a:rPr lang="tr-TR" b="0" i="0" dirty="0">
                <a:solidFill>
                  <a:srgbClr val="D1D5DB"/>
                </a:solidFill>
                <a:effectLst/>
                <a:latin typeface="Söhne"/>
              </a:rPr>
              <a:t> </a:t>
            </a:r>
            <a:r>
              <a:rPr lang="tr-TR" b="0" i="0" dirty="0" err="1">
                <a:solidFill>
                  <a:srgbClr val="D1D5DB"/>
                </a:solidFill>
                <a:effectLst/>
                <a:latin typeface="Söhne"/>
              </a:rPr>
              <a:t>Voting</a:t>
            </a:r>
            <a:r>
              <a:rPr lang="tr-TR" b="0" i="0" dirty="0">
                <a:solidFill>
                  <a:srgbClr val="D1D5DB"/>
                </a:solidFill>
                <a:effectLst/>
                <a:latin typeface="Söhne"/>
              </a:rPr>
              <a:t> yöntemi kullanılır. Bu yöntem, tüm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modellerinin tahminlerini değerlendirir ve en çok oy alan sınıfı belirler. Bu şekilde, </a:t>
            </a:r>
            <a:r>
              <a:rPr lang="tr-TR" b="0" i="0" dirty="0" err="1">
                <a:solidFill>
                  <a:srgbClr val="D1D5DB"/>
                </a:solidFill>
                <a:effectLst/>
                <a:latin typeface="Söhne"/>
              </a:rPr>
              <a:t>Random</a:t>
            </a:r>
            <a:r>
              <a:rPr lang="tr-TR" b="0" i="0" dirty="0">
                <a:solidFill>
                  <a:srgbClr val="D1D5DB"/>
                </a:solidFill>
                <a:effectLst/>
                <a:latin typeface="Söhne"/>
              </a:rPr>
              <a:t> </a:t>
            </a:r>
            <a:r>
              <a:rPr lang="tr-TR" b="0" i="0" dirty="0" err="1">
                <a:solidFill>
                  <a:srgbClr val="D1D5DB"/>
                </a:solidFill>
                <a:effectLst/>
                <a:latin typeface="Söhne"/>
              </a:rPr>
              <a:t>Forest</a:t>
            </a:r>
            <a:r>
              <a:rPr lang="tr-TR" b="0" i="0" dirty="0">
                <a:solidFill>
                  <a:srgbClr val="D1D5DB"/>
                </a:solidFill>
                <a:effectLst/>
                <a:latin typeface="Söhne"/>
              </a:rPr>
              <a:t> modeli, birden fazla modelin tahminlerini birleştirerek daha doğru ve güvenilir sonuçlar elde eder.</a:t>
            </a:r>
          </a:p>
          <a:p>
            <a:pPr algn="l"/>
            <a:r>
              <a:rPr lang="tr-TR" b="1" i="0" dirty="0">
                <a:solidFill>
                  <a:srgbClr val="D1D5DB"/>
                </a:solidFill>
                <a:effectLst/>
                <a:latin typeface="Söhne"/>
              </a:rPr>
              <a:t>Avantajları:</a:t>
            </a:r>
            <a:endParaRPr lang="tr-TR" b="0" i="0" dirty="0">
              <a:solidFill>
                <a:srgbClr val="D1D5DB"/>
              </a:solidFill>
              <a:effectLst/>
              <a:latin typeface="Söhne"/>
            </a:endParaRPr>
          </a:p>
          <a:p>
            <a:pPr algn="l">
              <a:buFont typeface="Arial" panose="020B0604020202020204" pitchFamily="34" charset="0"/>
              <a:buChar char="•"/>
            </a:pPr>
            <a:r>
              <a:rPr lang="tr-TR" b="0" i="0" dirty="0" err="1">
                <a:solidFill>
                  <a:srgbClr val="D1D5DB"/>
                </a:solidFill>
                <a:effectLst/>
                <a:latin typeface="Söhne"/>
              </a:rPr>
              <a:t>Random</a:t>
            </a:r>
            <a:r>
              <a:rPr lang="tr-TR" b="0" i="0" dirty="0">
                <a:solidFill>
                  <a:srgbClr val="D1D5DB"/>
                </a:solidFill>
                <a:effectLst/>
                <a:latin typeface="Söhne"/>
              </a:rPr>
              <a:t> </a:t>
            </a:r>
            <a:r>
              <a:rPr lang="tr-TR" b="0" i="0" dirty="0" err="1">
                <a:solidFill>
                  <a:srgbClr val="D1D5DB"/>
                </a:solidFill>
                <a:effectLst/>
                <a:latin typeface="Söhne"/>
              </a:rPr>
              <a:t>Forest</a:t>
            </a:r>
            <a:r>
              <a:rPr lang="tr-TR" b="0" i="0" dirty="0">
                <a:solidFill>
                  <a:srgbClr val="D1D5DB"/>
                </a:solidFill>
                <a:effectLst/>
                <a:latin typeface="Söhne"/>
              </a:rPr>
              <a:t>, sınıflandırma ve regresyon problemlerinde yüksek doğruluk sağlar ve </a:t>
            </a:r>
            <a:r>
              <a:rPr lang="tr-TR" b="0" i="0" dirty="0" err="1">
                <a:solidFill>
                  <a:srgbClr val="D1D5DB"/>
                </a:solidFill>
                <a:effectLst/>
                <a:latin typeface="Söhne"/>
              </a:rPr>
              <a:t>overfitting</a:t>
            </a:r>
            <a:r>
              <a:rPr lang="tr-TR" b="0" i="0" dirty="0">
                <a:solidFill>
                  <a:srgbClr val="D1D5DB"/>
                </a:solidFill>
                <a:effectLst/>
                <a:latin typeface="Söhne"/>
              </a:rPr>
              <a:t> eğilimini azaltır.</a:t>
            </a:r>
          </a:p>
          <a:p>
            <a:pPr algn="l">
              <a:buFont typeface="Arial" panose="020B0604020202020204" pitchFamily="34" charset="0"/>
              <a:buChar char="•"/>
            </a:pPr>
            <a:r>
              <a:rPr lang="tr-TR" b="0" i="0" dirty="0">
                <a:solidFill>
                  <a:srgbClr val="D1D5DB"/>
                </a:solidFill>
                <a:effectLst/>
                <a:latin typeface="Söhne"/>
              </a:rPr>
              <a:t>Birden fazla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modelini bir araya getirerek, daha güçlü ve stabil bir model elde edilir.</a:t>
            </a:r>
          </a:p>
          <a:p>
            <a:pPr algn="l">
              <a:buFont typeface="Arial" panose="020B0604020202020204" pitchFamily="34" charset="0"/>
              <a:buChar char="•"/>
            </a:pPr>
            <a:r>
              <a:rPr lang="tr-TR" b="0" i="0" dirty="0">
                <a:solidFill>
                  <a:srgbClr val="D1D5DB"/>
                </a:solidFill>
                <a:effectLst/>
                <a:latin typeface="Söhne"/>
              </a:rPr>
              <a:t>Veri setindeki önemli özellikleri belirleyebilir ve </a:t>
            </a:r>
            <a:r>
              <a:rPr lang="tr-TR" b="0" i="0" dirty="0" err="1">
                <a:solidFill>
                  <a:srgbClr val="D1D5DB"/>
                </a:solidFill>
                <a:effectLst/>
                <a:latin typeface="Söhne"/>
              </a:rPr>
              <a:t>feature</a:t>
            </a:r>
            <a:r>
              <a:rPr lang="tr-TR" b="0" i="0" dirty="0">
                <a:solidFill>
                  <a:srgbClr val="D1D5DB"/>
                </a:solidFill>
                <a:effectLst/>
                <a:latin typeface="Söhne"/>
              </a:rPr>
              <a:t> </a:t>
            </a:r>
            <a:r>
              <a:rPr lang="tr-TR" b="0" i="0" dirty="0" err="1">
                <a:solidFill>
                  <a:srgbClr val="D1D5DB"/>
                </a:solidFill>
                <a:effectLst/>
                <a:latin typeface="Söhne"/>
              </a:rPr>
              <a:t>importance</a:t>
            </a:r>
            <a:r>
              <a:rPr lang="tr-TR" b="0" i="0" dirty="0">
                <a:solidFill>
                  <a:srgbClr val="D1D5DB"/>
                </a:solidFill>
                <a:effectLst/>
                <a:latin typeface="Söhne"/>
              </a:rPr>
              <a:t> (özellik önemi) değerlerini sağlar.</a:t>
            </a:r>
          </a:p>
          <a:p>
            <a:pPr algn="l">
              <a:buFont typeface="Arial" panose="020B0604020202020204" pitchFamily="34" charset="0"/>
              <a:buChar char="•"/>
            </a:pPr>
            <a:r>
              <a:rPr lang="tr-TR" b="0" i="0" dirty="0" err="1">
                <a:solidFill>
                  <a:srgbClr val="D1D5DB"/>
                </a:solidFill>
                <a:effectLst/>
                <a:latin typeface="Söhne"/>
              </a:rPr>
              <a:t>Outlier</a:t>
            </a:r>
            <a:r>
              <a:rPr lang="tr-TR" b="0" i="0" dirty="0">
                <a:solidFill>
                  <a:srgbClr val="D1D5DB"/>
                </a:solidFill>
                <a:effectLst/>
                <a:latin typeface="Söhne"/>
              </a:rPr>
              <a:t> ve gürültülü veri noktalarına dayanıklıdır ve homojen olmayan veri kümeleri üzerinde etkili çalışır.</a:t>
            </a:r>
          </a:p>
          <a:p>
            <a:pPr algn="l">
              <a:buFont typeface="Arial" panose="020B0604020202020204" pitchFamily="34" charset="0"/>
              <a:buChar char="•"/>
            </a:pP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modellerinin aksine, </a:t>
            </a:r>
            <a:r>
              <a:rPr lang="tr-TR" b="0" i="0" dirty="0" err="1">
                <a:solidFill>
                  <a:srgbClr val="D1D5DB"/>
                </a:solidFill>
                <a:effectLst/>
                <a:latin typeface="Söhne"/>
              </a:rPr>
              <a:t>Random</a:t>
            </a:r>
            <a:r>
              <a:rPr lang="tr-TR" b="0" i="0" dirty="0">
                <a:solidFill>
                  <a:srgbClr val="D1D5DB"/>
                </a:solidFill>
                <a:effectLst/>
                <a:latin typeface="Söhne"/>
              </a:rPr>
              <a:t> </a:t>
            </a:r>
            <a:r>
              <a:rPr lang="tr-TR" b="0" i="0" dirty="0" err="1">
                <a:solidFill>
                  <a:srgbClr val="D1D5DB"/>
                </a:solidFill>
                <a:effectLst/>
                <a:latin typeface="Söhne"/>
              </a:rPr>
              <a:t>Forest</a:t>
            </a:r>
            <a:r>
              <a:rPr lang="tr-TR" b="0" i="0" dirty="0">
                <a:solidFill>
                  <a:srgbClr val="D1D5DB"/>
                </a:solidFill>
                <a:effectLst/>
                <a:latin typeface="Söhne"/>
              </a:rPr>
              <a:t>, eksik verileri işleme yeteneğine sahiptir.</a:t>
            </a:r>
          </a:p>
          <a:p>
            <a:pPr algn="l"/>
            <a:r>
              <a:rPr lang="tr-TR" b="1" i="0" dirty="0">
                <a:solidFill>
                  <a:srgbClr val="D1D5DB"/>
                </a:solidFill>
                <a:effectLst/>
                <a:latin typeface="Söhne"/>
              </a:rPr>
              <a:t>Dezavantajları:</a:t>
            </a:r>
            <a:endParaRPr lang="tr-TR" b="0" i="0" dirty="0">
              <a:solidFill>
                <a:srgbClr val="D1D5DB"/>
              </a:solidFill>
              <a:effectLst/>
              <a:latin typeface="Söhne"/>
            </a:endParaRPr>
          </a:p>
          <a:p>
            <a:pPr algn="l">
              <a:buFont typeface="Arial" panose="020B0604020202020204" pitchFamily="34" charset="0"/>
              <a:buChar char="•"/>
            </a:pPr>
            <a:r>
              <a:rPr lang="tr-TR" b="0" i="0" dirty="0" err="1">
                <a:solidFill>
                  <a:srgbClr val="D1D5DB"/>
                </a:solidFill>
                <a:effectLst/>
                <a:latin typeface="Söhne"/>
              </a:rPr>
              <a:t>Random</a:t>
            </a:r>
            <a:r>
              <a:rPr lang="tr-TR" b="0" i="0" dirty="0">
                <a:solidFill>
                  <a:srgbClr val="D1D5DB"/>
                </a:solidFill>
                <a:effectLst/>
                <a:latin typeface="Söhne"/>
              </a:rPr>
              <a:t> </a:t>
            </a:r>
            <a:r>
              <a:rPr lang="tr-TR" b="0" i="0" dirty="0" err="1">
                <a:solidFill>
                  <a:srgbClr val="D1D5DB"/>
                </a:solidFill>
                <a:effectLst/>
                <a:latin typeface="Söhne"/>
              </a:rPr>
              <a:t>Forest</a:t>
            </a:r>
            <a:r>
              <a:rPr lang="tr-TR" b="0" i="0" dirty="0">
                <a:solidFill>
                  <a:srgbClr val="D1D5DB"/>
                </a:solidFill>
                <a:effectLst/>
                <a:latin typeface="Söhne"/>
              </a:rPr>
              <a:t>, büyük veri kümeleri için daha yüksek hesaplama maliyetine sahip olabilir.</a:t>
            </a:r>
          </a:p>
          <a:p>
            <a:pPr algn="l">
              <a:buFont typeface="Arial" panose="020B0604020202020204" pitchFamily="34" charset="0"/>
              <a:buChar char="•"/>
            </a:pPr>
            <a:r>
              <a:rPr lang="tr-TR" b="0" i="0" dirty="0">
                <a:solidFill>
                  <a:srgbClr val="D1D5DB"/>
                </a:solidFill>
                <a:effectLst/>
                <a:latin typeface="Söhne"/>
              </a:rPr>
              <a:t>Oluşturulan modellerin yorumlanması zor olabilir, çünkü çok sayıda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Tree'nin</a:t>
            </a:r>
            <a:r>
              <a:rPr lang="tr-TR" b="0" i="0" dirty="0">
                <a:solidFill>
                  <a:srgbClr val="D1D5DB"/>
                </a:solidFill>
                <a:effectLst/>
                <a:latin typeface="Söhne"/>
              </a:rPr>
              <a:t> bir araya gelmesiyle karmaşık bir yapı elde edilir.</a:t>
            </a:r>
          </a:p>
          <a:p>
            <a:pPr algn="l">
              <a:buFont typeface="Arial" panose="020B0604020202020204" pitchFamily="34" charset="0"/>
              <a:buChar char="•"/>
            </a:pPr>
            <a:r>
              <a:rPr lang="tr-TR" b="0" i="0" dirty="0" err="1">
                <a:solidFill>
                  <a:srgbClr val="D1D5DB"/>
                </a:solidFill>
                <a:effectLst/>
                <a:latin typeface="Söhne"/>
              </a:rPr>
              <a:t>Random</a:t>
            </a:r>
            <a:r>
              <a:rPr lang="tr-TR" b="0" i="0" dirty="0">
                <a:solidFill>
                  <a:srgbClr val="D1D5DB"/>
                </a:solidFill>
                <a:effectLst/>
                <a:latin typeface="Söhne"/>
              </a:rPr>
              <a:t> </a:t>
            </a:r>
            <a:r>
              <a:rPr lang="tr-TR" b="0" i="0" dirty="0" err="1">
                <a:solidFill>
                  <a:srgbClr val="D1D5DB"/>
                </a:solidFill>
                <a:effectLst/>
                <a:latin typeface="Söhne"/>
              </a:rPr>
              <a:t>Forest</a:t>
            </a:r>
            <a:r>
              <a:rPr lang="tr-TR" b="0" i="0" dirty="0">
                <a:solidFill>
                  <a:srgbClr val="D1D5DB"/>
                </a:solidFill>
                <a:effectLst/>
                <a:latin typeface="Söhne"/>
              </a:rPr>
              <a:t> modelinin eğitilmesi ve tahmin yapılması, tek bir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modelinden daha uzun sürebilir.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21</a:t>
            </a:fld>
            <a:endParaRPr lang="tr-TR"/>
          </a:p>
        </p:txBody>
      </p:sp>
    </p:spTree>
    <p:extLst>
      <p:ext uri="{BB962C8B-B14F-4D97-AF65-F5344CB8AC3E}">
        <p14:creationId xmlns:p14="http://schemas.microsoft.com/office/powerpoint/2010/main" val="589265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err="1">
                <a:solidFill>
                  <a:srgbClr val="D1D5DB"/>
                </a:solidFill>
                <a:effectLst/>
                <a:latin typeface="Söhne"/>
              </a:rPr>
              <a:t>Ensemble</a:t>
            </a:r>
            <a:r>
              <a:rPr lang="tr-TR" b="0" i="0" dirty="0">
                <a:solidFill>
                  <a:srgbClr val="D1D5DB"/>
                </a:solidFill>
                <a:effectLst/>
                <a:latin typeface="Söhne"/>
              </a:rPr>
              <a:t> Learning, birden fazla zayıf öğrenicinin (</a:t>
            </a:r>
            <a:r>
              <a:rPr lang="tr-TR" b="0" i="0" dirty="0" err="1">
                <a:solidFill>
                  <a:srgbClr val="D1D5DB"/>
                </a:solidFill>
                <a:effectLst/>
                <a:latin typeface="Söhne"/>
              </a:rPr>
              <a:t>weak</a:t>
            </a:r>
            <a:r>
              <a:rPr lang="tr-TR" b="0" i="0" dirty="0">
                <a:solidFill>
                  <a:srgbClr val="D1D5DB"/>
                </a:solidFill>
                <a:effectLst/>
                <a:latin typeface="Söhne"/>
              </a:rPr>
              <a:t> </a:t>
            </a:r>
            <a:r>
              <a:rPr lang="tr-TR" b="0" i="0" dirty="0" err="1">
                <a:solidFill>
                  <a:srgbClr val="D1D5DB"/>
                </a:solidFill>
                <a:effectLst/>
                <a:latin typeface="Söhne"/>
              </a:rPr>
              <a:t>learner</a:t>
            </a:r>
            <a:r>
              <a:rPr lang="tr-TR" b="0" i="0" dirty="0">
                <a:solidFill>
                  <a:srgbClr val="D1D5DB"/>
                </a:solidFill>
                <a:effectLst/>
                <a:latin typeface="Söhne"/>
              </a:rPr>
              <a:t>) bir araya gelerek daha güçlü bir öğrenici oluşturduğu bir tekniktir. </a:t>
            </a:r>
            <a:r>
              <a:rPr lang="tr-TR" b="0" i="0" dirty="0" err="1">
                <a:solidFill>
                  <a:srgbClr val="D1D5DB"/>
                </a:solidFill>
                <a:effectLst/>
                <a:latin typeface="Söhne"/>
              </a:rPr>
              <a:t>XGBoost</a:t>
            </a:r>
            <a:r>
              <a:rPr lang="tr-TR" b="0" i="0" dirty="0">
                <a:solidFill>
                  <a:srgbClr val="D1D5DB"/>
                </a:solidFill>
                <a:effectLst/>
                <a:latin typeface="Söhne"/>
              </a:rPr>
              <a:t>, </a:t>
            </a:r>
            <a:r>
              <a:rPr lang="tr-TR" b="0" i="0" dirty="0" err="1">
                <a:solidFill>
                  <a:srgbClr val="D1D5DB"/>
                </a:solidFill>
                <a:effectLst/>
                <a:latin typeface="Söhne"/>
              </a:rPr>
              <a:t>Gradient</a:t>
            </a:r>
            <a:r>
              <a:rPr lang="tr-TR" b="0" i="0" dirty="0">
                <a:solidFill>
                  <a:srgbClr val="D1D5DB"/>
                </a:solidFill>
                <a:effectLst/>
                <a:latin typeface="Söhne"/>
              </a:rPr>
              <a:t> </a:t>
            </a:r>
            <a:r>
              <a:rPr lang="tr-TR" b="0" i="0" dirty="0" err="1">
                <a:solidFill>
                  <a:srgbClr val="D1D5DB"/>
                </a:solidFill>
                <a:effectLst/>
                <a:latin typeface="Söhne"/>
              </a:rPr>
              <a:t>Boosting</a:t>
            </a:r>
            <a:r>
              <a:rPr lang="tr-TR" b="0" i="0" dirty="0">
                <a:solidFill>
                  <a:srgbClr val="D1D5DB"/>
                </a:solidFill>
                <a:effectLst/>
                <a:latin typeface="Söhne"/>
              </a:rPr>
              <a:t> yönteminin optimize edilmiş ve hızlandırılmış bir uygulamasıdır.</a:t>
            </a:r>
          </a:p>
          <a:p>
            <a:pPr algn="l"/>
            <a:r>
              <a:rPr lang="tr-TR" b="1" i="0" dirty="0">
                <a:solidFill>
                  <a:srgbClr val="D1D5DB"/>
                </a:solidFill>
                <a:effectLst/>
                <a:latin typeface="Söhne"/>
              </a:rPr>
              <a:t>Çalışma Mantığı:</a:t>
            </a:r>
            <a:endParaRPr lang="tr-TR" b="0" i="0" dirty="0">
              <a:solidFill>
                <a:srgbClr val="D1D5DB"/>
              </a:solidFill>
              <a:effectLst/>
              <a:latin typeface="Söhne"/>
            </a:endParaRPr>
          </a:p>
          <a:p>
            <a:pPr algn="l"/>
            <a:r>
              <a:rPr lang="tr-TR" b="0" i="0" dirty="0" err="1">
                <a:solidFill>
                  <a:srgbClr val="D1D5DB"/>
                </a:solidFill>
                <a:effectLst/>
                <a:latin typeface="Söhne"/>
              </a:rPr>
              <a:t>XGBoost</a:t>
            </a:r>
            <a:r>
              <a:rPr lang="tr-TR" b="0" i="0" dirty="0">
                <a:solidFill>
                  <a:srgbClr val="D1D5DB"/>
                </a:solidFill>
                <a:effectLst/>
                <a:latin typeface="Söhne"/>
              </a:rPr>
              <a:t> modelinin çalışma mantığı şu adımları içerir:</a:t>
            </a:r>
          </a:p>
          <a:p>
            <a:pPr algn="l">
              <a:buFont typeface="+mj-lt"/>
              <a:buAutoNum type="arabicPeriod"/>
            </a:pPr>
            <a:r>
              <a:rPr lang="tr-TR" b="1" i="0" dirty="0">
                <a:solidFill>
                  <a:srgbClr val="D1D5DB"/>
                </a:solidFill>
                <a:effectLst/>
                <a:latin typeface="Söhne"/>
              </a:rPr>
              <a:t>Zayıf Öğrenici (</a:t>
            </a:r>
            <a:r>
              <a:rPr lang="tr-TR" b="1" i="0" dirty="0" err="1">
                <a:solidFill>
                  <a:srgbClr val="D1D5DB"/>
                </a:solidFill>
                <a:effectLst/>
                <a:latin typeface="Söhne"/>
              </a:rPr>
              <a:t>Weak</a:t>
            </a:r>
            <a:r>
              <a:rPr lang="tr-TR" b="1" i="0" dirty="0">
                <a:solidFill>
                  <a:srgbClr val="D1D5DB"/>
                </a:solidFill>
                <a:effectLst/>
                <a:latin typeface="Söhne"/>
              </a:rPr>
              <a:t> </a:t>
            </a:r>
            <a:r>
              <a:rPr lang="tr-TR" b="1" i="0" dirty="0" err="1">
                <a:solidFill>
                  <a:srgbClr val="D1D5DB"/>
                </a:solidFill>
                <a:effectLst/>
                <a:latin typeface="Söhne"/>
              </a:rPr>
              <a:t>Learner</a:t>
            </a:r>
            <a:r>
              <a:rPr lang="tr-TR" b="1" i="0" dirty="0">
                <a:solidFill>
                  <a:srgbClr val="D1D5DB"/>
                </a:solidFill>
                <a:effectLst/>
                <a:latin typeface="Söhne"/>
              </a:rPr>
              <a:t>):</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zayıf öğreniciler olarak adlandırılan basit, düşük </a:t>
            </a:r>
            <a:r>
              <a:rPr lang="tr-TR" b="0" i="0" dirty="0" err="1">
                <a:solidFill>
                  <a:srgbClr val="D1D5DB"/>
                </a:solidFill>
                <a:effectLst/>
                <a:latin typeface="Söhne"/>
              </a:rPr>
              <a:t>karmaşıklıklı</a:t>
            </a:r>
            <a:r>
              <a:rPr lang="tr-TR" b="0" i="0" dirty="0">
                <a:solidFill>
                  <a:srgbClr val="D1D5DB"/>
                </a:solidFill>
                <a:effectLst/>
                <a:latin typeface="Söhne"/>
              </a:rPr>
              <a:t> modelleri temel alır. Genellikle bu zayıf öğreniciler, karar ağaçlarıdır. Ancak </a:t>
            </a:r>
            <a:r>
              <a:rPr lang="tr-TR" b="0" i="0" dirty="0" err="1">
                <a:solidFill>
                  <a:srgbClr val="D1D5DB"/>
                </a:solidFill>
                <a:effectLst/>
                <a:latin typeface="Söhne"/>
              </a:rPr>
              <a:t>XGBoost</a:t>
            </a:r>
            <a:r>
              <a:rPr lang="tr-TR" b="0" i="0" dirty="0">
                <a:solidFill>
                  <a:srgbClr val="D1D5DB"/>
                </a:solidFill>
                <a:effectLst/>
                <a:latin typeface="Söhne"/>
              </a:rPr>
              <a:t>, diğer zayıf öğrenicileri de kullanabilir.</a:t>
            </a:r>
          </a:p>
          <a:p>
            <a:pPr algn="l">
              <a:buFont typeface="+mj-lt"/>
              <a:buAutoNum type="arabicPeriod"/>
            </a:pPr>
            <a:r>
              <a:rPr lang="tr-TR" b="1" i="0" dirty="0" err="1">
                <a:solidFill>
                  <a:srgbClr val="D1D5DB"/>
                </a:solidFill>
                <a:effectLst/>
                <a:latin typeface="Söhne"/>
              </a:rPr>
              <a:t>Gradient</a:t>
            </a:r>
            <a:r>
              <a:rPr lang="tr-TR" b="1" i="0" dirty="0">
                <a:solidFill>
                  <a:srgbClr val="D1D5DB"/>
                </a:solidFill>
                <a:effectLst/>
                <a:latin typeface="Söhne"/>
              </a:rPr>
              <a:t> </a:t>
            </a:r>
            <a:r>
              <a:rPr lang="tr-TR" b="1" i="0" dirty="0" err="1">
                <a:solidFill>
                  <a:srgbClr val="D1D5DB"/>
                </a:solidFill>
                <a:effectLst/>
                <a:latin typeface="Söhne"/>
              </a:rPr>
              <a:t>Boosting</a:t>
            </a:r>
            <a:r>
              <a:rPr lang="tr-TR" b="1" i="0" dirty="0">
                <a:solidFill>
                  <a:srgbClr val="D1D5DB"/>
                </a:solidFill>
                <a:effectLst/>
                <a:latin typeface="Söhne"/>
              </a:rPr>
              <a:t>:</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a:t>
            </a:r>
            <a:r>
              <a:rPr lang="tr-TR" b="0" i="0" dirty="0" err="1">
                <a:solidFill>
                  <a:srgbClr val="D1D5DB"/>
                </a:solidFill>
                <a:effectLst/>
                <a:latin typeface="Söhne"/>
              </a:rPr>
              <a:t>Gradient</a:t>
            </a:r>
            <a:r>
              <a:rPr lang="tr-TR" b="0" i="0" dirty="0">
                <a:solidFill>
                  <a:srgbClr val="D1D5DB"/>
                </a:solidFill>
                <a:effectLst/>
                <a:latin typeface="Söhne"/>
              </a:rPr>
              <a:t> </a:t>
            </a:r>
            <a:r>
              <a:rPr lang="tr-TR" b="0" i="0" dirty="0" err="1">
                <a:solidFill>
                  <a:srgbClr val="D1D5DB"/>
                </a:solidFill>
                <a:effectLst/>
                <a:latin typeface="Söhne"/>
              </a:rPr>
              <a:t>Boosting</a:t>
            </a:r>
            <a:r>
              <a:rPr lang="tr-TR" b="0" i="0" dirty="0">
                <a:solidFill>
                  <a:srgbClr val="D1D5DB"/>
                </a:solidFill>
                <a:effectLst/>
                <a:latin typeface="Söhne"/>
              </a:rPr>
              <a:t> yöntemini kullanarak önceki öğrenicilerin hatalarını düzeltmeye çalışır. İlk olarak, bir başlangıç tahmin değeri hesaplanır. Daha sonra, bu başlangıç tahmin değeriyle gerçek değer arasındaki farklar, hata terimi olarak adlandırılır. İlk öğrenici, bu hata terimini azaltmaya çalışır ve bir model oluşturur.</a:t>
            </a:r>
          </a:p>
          <a:p>
            <a:pPr algn="l">
              <a:buFont typeface="+mj-lt"/>
              <a:buAutoNum type="arabicPeriod"/>
            </a:pPr>
            <a:r>
              <a:rPr lang="tr-TR" b="1" i="0" dirty="0">
                <a:solidFill>
                  <a:srgbClr val="D1D5DB"/>
                </a:solidFill>
                <a:effectLst/>
                <a:latin typeface="Söhne"/>
              </a:rPr>
              <a:t>Öğrenme Oranı (Learning Rate):</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a:t>
            </a:r>
            <a:r>
              <a:rPr lang="tr-TR" b="0" i="0" dirty="0" err="1">
                <a:solidFill>
                  <a:srgbClr val="D1D5DB"/>
                </a:solidFill>
                <a:effectLst/>
                <a:latin typeface="Söhne"/>
              </a:rPr>
              <a:t>Gradient</a:t>
            </a:r>
            <a:r>
              <a:rPr lang="tr-TR" b="0" i="0" dirty="0">
                <a:solidFill>
                  <a:srgbClr val="D1D5DB"/>
                </a:solidFill>
                <a:effectLst/>
                <a:latin typeface="Söhne"/>
              </a:rPr>
              <a:t> </a:t>
            </a:r>
            <a:r>
              <a:rPr lang="tr-TR" b="0" i="0" dirty="0" err="1">
                <a:solidFill>
                  <a:srgbClr val="D1D5DB"/>
                </a:solidFill>
                <a:effectLst/>
                <a:latin typeface="Söhne"/>
              </a:rPr>
              <a:t>Boosting'in</a:t>
            </a:r>
            <a:r>
              <a:rPr lang="tr-TR" b="0" i="0" dirty="0">
                <a:solidFill>
                  <a:srgbClr val="D1D5DB"/>
                </a:solidFill>
                <a:effectLst/>
                <a:latin typeface="Söhne"/>
              </a:rPr>
              <a:t> hata terimlerini düzeltirken bir öğrenme oranı (</a:t>
            </a:r>
            <a:r>
              <a:rPr lang="tr-TR" b="0" i="0" dirty="0" err="1">
                <a:solidFill>
                  <a:srgbClr val="D1D5DB"/>
                </a:solidFill>
                <a:effectLst/>
                <a:latin typeface="Söhne"/>
              </a:rPr>
              <a:t>learning</a:t>
            </a:r>
            <a:r>
              <a:rPr lang="tr-TR" b="0" i="0" dirty="0">
                <a:solidFill>
                  <a:srgbClr val="D1D5DB"/>
                </a:solidFill>
                <a:effectLst/>
                <a:latin typeface="Söhne"/>
              </a:rPr>
              <a:t> rate) parametresini kullanır. Öğrenme oranı, her bir öğrenicinin katkısını kontrol eder ve yeni öğrenicilerin katkısını düzenler. Düşük öğrenme oranı, daha fazla öğrenici eklemek için yavaş ve dikkatli bir yaklaşımı temsil ederken, yüksek öğrenme oranı hızlı öğrenme ve daha az düzenleme anlamına gelir. Öğrenme oranı, </a:t>
            </a:r>
            <a:r>
              <a:rPr lang="tr-TR" b="0" i="0" dirty="0" err="1">
                <a:solidFill>
                  <a:srgbClr val="D1D5DB"/>
                </a:solidFill>
                <a:effectLst/>
                <a:latin typeface="Söhne"/>
              </a:rPr>
              <a:t>overfitting'i</a:t>
            </a:r>
            <a:r>
              <a:rPr lang="tr-TR" b="0" i="0" dirty="0">
                <a:solidFill>
                  <a:srgbClr val="D1D5DB"/>
                </a:solidFill>
                <a:effectLst/>
                <a:latin typeface="Söhne"/>
              </a:rPr>
              <a:t> engellemek ve modelin genelleme yeteneğini artırmak için önemlidir.</a:t>
            </a:r>
          </a:p>
          <a:p>
            <a:pPr algn="l">
              <a:buFont typeface="+mj-lt"/>
              <a:buAutoNum type="arabicPeriod"/>
            </a:pPr>
            <a:r>
              <a:rPr lang="tr-TR" b="1" i="0" dirty="0" err="1">
                <a:solidFill>
                  <a:srgbClr val="D1D5DB"/>
                </a:solidFill>
                <a:effectLst/>
                <a:latin typeface="Söhne"/>
              </a:rPr>
              <a:t>Gradient</a:t>
            </a:r>
            <a:r>
              <a:rPr lang="tr-TR" b="1" i="0" dirty="0">
                <a:solidFill>
                  <a:srgbClr val="D1D5DB"/>
                </a:solidFill>
                <a:effectLst/>
                <a:latin typeface="Söhne"/>
              </a:rPr>
              <a:t> ve </a:t>
            </a:r>
            <a:r>
              <a:rPr lang="tr-TR" b="1" i="0" dirty="0" err="1">
                <a:solidFill>
                  <a:srgbClr val="D1D5DB"/>
                </a:solidFill>
                <a:effectLst/>
                <a:latin typeface="Söhne"/>
              </a:rPr>
              <a:t>Hessian</a:t>
            </a:r>
            <a:r>
              <a:rPr lang="tr-TR" b="1" i="0" dirty="0">
                <a:solidFill>
                  <a:srgbClr val="D1D5DB"/>
                </a:solidFill>
                <a:effectLst/>
                <a:latin typeface="Söhne"/>
              </a:rPr>
              <a:t> Değerleri:</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her öğrenicinin eğitimi sırasında </a:t>
            </a:r>
            <a:r>
              <a:rPr lang="tr-TR" b="0" i="0" dirty="0" err="1">
                <a:solidFill>
                  <a:srgbClr val="D1D5DB"/>
                </a:solidFill>
                <a:effectLst/>
                <a:latin typeface="Söhne"/>
              </a:rPr>
              <a:t>gradient</a:t>
            </a:r>
            <a:r>
              <a:rPr lang="tr-TR" b="0" i="0" dirty="0">
                <a:solidFill>
                  <a:srgbClr val="D1D5DB"/>
                </a:solidFill>
                <a:effectLst/>
                <a:latin typeface="Söhne"/>
              </a:rPr>
              <a:t> ve </a:t>
            </a:r>
            <a:r>
              <a:rPr lang="tr-TR" b="0" i="0" dirty="0" err="1">
                <a:solidFill>
                  <a:srgbClr val="D1D5DB"/>
                </a:solidFill>
                <a:effectLst/>
                <a:latin typeface="Söhne"/>
              </a:rPr>
              <a:t>hessian</a:t>
            </a:r>
            <a:r>
              <a:rPr lang="tr-TR" b="0" i="0" dirty="0">
                <a:solidFill>
                  <a:srgbClr val="D1D5DB"/>
                </a:solidFill>
                <a:effectLst/>
                <a:latin typeface="Söhne"/>
              </a:rPr>
              <a:t> değerlerini kullanır. </a:t>
            </a:r>
            <a:r>
              <a:rPr lang="tr-TR" b="0" i="0" dirty="0" err="1">
                <a:solidFill>
                  <a:srgbClr val="D1D5DB"/>
                </a:solidFill>
                <a:effectLst/>
                <a:latin typeface="Söhne"/>
              </a:rPr>
              <a:t>Gradient</a:t>
            </a:r>
            <a:r>
              <a:rPr lang="tr-TR" b="0" i="0" dirty="0">
                <a:solidFill>
                  <a:srgbClr val="D1D5DB"/>
                </a:solidFill>
                <a:effectLst/>
                <a:latin typeface="Söhne"/>
              </a:rPr>
              <a:t>, kayıp fonksiyonunun örnekler üzerindeki birinci türevidir ve </a:t>
            </a:r>
            <a:r>
              <a:rPr lang="tr-TR" b="0" i="0" dirty="0" err="1">
                <a:solidFill>
                  <a:srgbClr val="D1D5DB"/>
                </a:solidFill>
                <a:effectLst/>
                <a:latin typeface="Söhne"/>
              </a:rPr>
              <a:t>hessian</a:t>
            </a:r>
            <a:r>
              <a:rPr lang="tr-TR" b="0" i="0" dirty="0">
                <a:solidFill>
                  <a:srgbClr val="D1D5DB"/>
                </a:solidFill>
                <a:effectLst/>
                <a:latin typeface="Söhne"/>
              </a:rPr>
              <a:t>, ikinci türevi temsil eder. Bu değerler, her bir öğrenicinin güncellenmesinde kullanılır ve </a:t>
            </a:r>
            <a:r>
              <a:rPr lang="tr-TR" b="0" i="0" dirty="0" err="1">
                <a:solidFill>
                  <a:srgbClr val="D1D5DB"/>
                </a:solidFill>
                <a:effectLst/>
                <a:latin typeface="Söhne"/>
              </a:rPr>
              <a:t>Gradient</a:t>
            </a:r>
            <a:r>
              <a:rPr lang="tr-TR" b="0" i="0" dirty="0">
                <a:solidFill>
                  <a:srgbClr val="D1D5DB"/>
                </a:solidFill>
                <a:effectLst/>
                <a:latin typeface="Söhne"/>
              </a:rPr>
              <a:t> </a:t>
            </a:r>
            <a:r>
              <a:rPr lang="tr-TR" b="0" i="0" dirty="0" err="1">
                <a:solidFill>
                  <a:srgbClr val="D1D5DB"/>
                </a:solidFill>
                <a:effectLst/>
                <a:latin typeface="Söhne"/>
              </a:rPr>
              <a:t>Boosting</a:t>
            </a:r>
            <a:r>
              <a:rPr lang="tr-TR" b="0" i="0" dirty="0">
                <a:solidFill>
                  <a:srgbClr val="D1D5DB"/>
                </a:solidFill>
                <a:effectLst/>
                <a:latin typeface="Söhne"/>
              </a:rPr>
              <a:t> yöntemiyle hataları düzeltirken önemli bir rol oynar.</a:t>
            </a:r>
          </a:p>
          <a:p>
            <a:pPr algn="l">
              <a:buFont typeface="+mj-lt"/>
              <a:buAutoNum type="arabicPeriod"/>
            </a:pPr>
            <a:r>
              <a:rPr lang="tr-TR" b="1" i="0" dirty="0" err="1">
                <a:solidFill>
                  <a:srgbClr val="D1D5DB"/>
                </a:solidFill>
                <a:effectLst/>
                <a:latin typeface="Söhne"/>
              </a:rPr>
              <a:t>Regularizasyon</a:t>
            </a:r>
            <a:r>
              <a:rPr lang="tr-TR" b="1" i="0" dirty="0">
                <a:solidFill>
                  <a:srgbClr val="D1D5DB"/>
                </a:solidFill>
                <a:effectLst/>
                <a:latin typeface="Söhne"/>
              </a:rPr>
              <a:t> (Düzenleme):</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a:t>
            </a:r>
            <a:r>
              <a:rPr lang="tr-TR" b="0" i="0" dirty="0" err="1">
                <a:solidFill>
                  <a:srgbClr val="D1D5DB"/>
                </a:solidFill>
                <a:effectLst/>
                <a:latin typeface="Söhne"/>
              </a:rPr>
              <a:t>overfitting'i</a:t>
            </a:r>
            <a:r>
              <a:rPr lang="tr-TR" b="0" i="0" dirty="0">
                <a:solidFill>
                  <a:srgbClr val="D1D5DB"/>
                </a:solidFill>
                <a:effectLst/>
                <a:latin typeface="Söhne"/>
              </a:rPr>
              <a:t> azaltmak ve modelin genelleme yeteneğini artırmak için düzenleme (</a:t>
            </a:r>
            <a:r>
              <a:rPr lang="tr-TR" b="0" i="0" dirty="0" err="1">
                <a:solidFill>
                  <a:srgbClr val="D1D5DB"/>
                </a:solidFill>
                <a:effectLst/>
                <a:latin typeface="Söhne"/>
              </a:rPr>
              <a:t>regularizasyon</a:t>
            </a:r>
            <a:r>
              <a:rPr lang="tr-TR" b="0" i="0" dirty="0">
                <a:solidFill>
                  <a:srgbClr val="D1D5DB"/>
                </a:solidFill>
                <a:effectLst/>
                <a:latin typeface="Söhne"/>
              </a:rPr>
              <a:t>) teknikleri kullanır. Özellikle, L1 ve L2 düzenlemesi, öğrenicilerin karmaşıklığını azaltarak modelin performansını iyileştirebilir.</a:t>
            </a:r>
          </a:p>
          <a:p>
            <a:pPr algn="l"/>
            <a:r>
              <a:rPr lang="tr-TR" b="1" i="0" dirty="0">
                <a:solidFill>
                  <a:srgbClr val="D1D5DB"/>
                </a:solidFill>
                <a:effectLst/>
                <a:latin typeface="Söhne"/>
              </a:rPr>
              <a:t>Avantajları:</a:t>
            </a:r>
            <a:endParaRPr lang="tr-TR" b="0" i="0" dirty="0">
              <a:solidFill>
                <a:srgbClr val="D1D5DB"/>
              </a:solidFill>
              <a:effectLst/>
              <a:latin typeface="Söhne"/>
            </a:endParaRPr>
          </a:p>
          <a:p>
            <a:pPr algn="l">
              <a:buFont typeface="Arial" panose="020B0604020202020204" pitchFamily="34" charset="0"/>
              <a:buChar char="•"/>
            </a:pPr>
            <a:r>
              <a:rPr lang="tr-TR" b="0" i="0" dirty="0" err="1">
                <a:solidFill>
                  <a:srgbClr val="D1D5DB"/>
                </a:solidFill>
                <a:effectLst/>
                <a:latin typeface="Söhne"/>
              </a:rPr>
              <a:t>XGBoost</a:t>
            </a:r>
            <a:r>
              <a:rPr lang="tr-TR" b="0" i="0" dirty="0">
                <a:solidFill>
                  <a:srgbClr val="D1D5DB"/>
                </a:solidFill>
                <a:effectLst/>
                <a:latin typeface="Söhne"/>
              </a:rPr>
              <a:t>, yüksek doğruluk ve performans sağlar ve genellikle makine öğrenmesi yarışmalarında (</a:t>
            </a:r>
            <a:r>
              <a:rPr lang="tr-TR" b="0" i="0" dirty="0" err="1">
                <a:solidFill>
                  <a:srgbClr val="D1D5DB"/>
                </a:solidFill>
                <a:effectLst/>
                <a:latin typeface="Söhne"/>
              </a:rPr>
              <a:t>kaggle</a:t>
            </a:r>
            <a:r>
              <a:rPr lang="tr-TR" b="0" i="0" dirty="0">
                <a:solidFill>
                  <a:srgbClr val="D1D5DB"/>
                </a:solidFill>
                <a:effectLst/>
                <a:latin typeface="Söhne"/>
              </a:rPr>
              <a:t> vb.) tercih edilen bir algoritmadır.</a:t>
            </a:r>
          </a:p>
          <a:p>
            <a:pPr algn="l">
              <a:buFont typeface="Arial" panose="020B0604020202020204" pitchFamily="34" charset="0"/>
              <a:buChar char="•"/>
            </a:pPr>
            <a:r>
              <a:rPr lang="tr-TR" b="0" i="0" dirty="0">
                <a:solidFill>
                  <a:srgbClr val="D1D5DB"/>
                </a:solidFill>
                <a:effectLst/>
                <a:latin typeface="Söhne"/>
              </a:rPr>
              <a:t>Hızlı ve ölçeklenebilir bir algoritmadır, büyük veri kümeleri üzerinde etkili çalışır.</a:t>
            </a:r>
          </a:p>
          <a:p>
            <a:pPr algn="l">
              <a:buFont typeface="Arial" panose="020B0604020202020204" pitchFamily="34" charset="0"/>
              <a:buChar char="•"/>
            </a:pPr>
            <a:r>
              <a:rPr lang="tr-TR" b="0" i="0" dirty="0">
                <a:solidFill>
                  <a:srgbClr val="D1D5DB"/>
                </a:solidFill>
                <a:effectLst/>
                <a:latin typeface="Söhne"/>
              </a:rPr>
              <a:t>Düzenleme teknikleri ile </a:t>
            </a:r>
            <a:r>
              <a:rPr lang="tr-TR" b="0" i="0" dirty="0" err="1">
                <a:solidFill>
                  <a:srgbClr val="D1D5DB"/>
                </a:solidFill>
                <a:effectLst/>
                <a:latin typeface="Söhne"/>
              </a:rPr>
              <a:t>overfitting'e</a:t>
            </a:r>
            <a:r>
              <a:rPr lang="tr-TR" b="0" i="0" dirty="0">
                <a:solidFill>
                  <a:srgbClr val="D1D5DB"/>
                </a:solidFill>
                <a:effectLst/>
                <a:latin typeface="Söhne"/>
              </a:rPr>
              <a:t> karşı dayanıklıdır.</a:t>
            </a:r>
          </a:p>
          <a:p>
            <a:pPr algn="l">
              <a:buFont typeface="Arial" panose="020B0604020202020204" pitchFamily="34" charset="0"/>
              <a:buChar char="•"/>
            </a:pPr>
            <a:r>
              <a:rPr lang="tr-TR" b="0" i="0" dirty="0" err="1">
                <a:solidFill>
                  <a:srgbClr val="D1D5DB"/>
                </a:solidFill>
                <a:effectLst/>
                <a:latin typeface="Söhne"/>
              </a:rPr>
              <a:t>Missing</a:t>
            </a:r>
            <a:r>
              <a:rPr lang="tr-TR" b="0" i="0" dirty="0">
                <a:solidFill>
                  <a:srgbClr val="D1D5DB"/>
                </a:solidFill>
                <a:effectLst/>
                <a:latin typeface="Söhne"/>
              </a:rPr>
              <a:t> </a:t>
            </a:r>
            <a:r>
              <a:rPr lang="tr-TR" b="0" i="0" dirty="0" err="1">
                <a:solidFill>
                  <a:srgbClr val="D1D5DB"/>
                </a:solidFill>
                <a:effectLst/>
                <a:latin typeface="Söhne"/>
              </a:rPr>
              <a:t>value</a:t>
            </a:r>
            <a:r>
              <a:rPr lang="tr-TR" b="0" i="0" dirty="0">
                <a:solidFill>
                  <a:srgbClr val="D1D5DB"/>
                </a:solidFill>
                <a:effectLst/>
                <a:latin typeface="Söhne"/>
              </a:rPr>
              <a:t> (eksik veri) ve </a:t>
            </a:r>
            <a:r>
              <a:rPr lang="tr-TR" b="0" i="0" dirty="0" err="1">
                <a:solidFill>
                  <a:srgbClr val="D1D5DB"/>
                </a:solidFill>
                <a:effectLst/>
                <a:latin typeface="Söhne"/>
              </a:rPr>
              <a:t>outlier</a:t>
            </a:r>
            <a:r>
              <a:rPr lang="tr-TR" b="0" i="0" dirty="0">
                <a:solidFill>
                  <a:srgbClr val="D1D5DB"/>
                </a:solidFill>
                <a:effectLst/>
                <a:latin typeface="Söhne"/>
              </a:rPr>
              <a:t> (aykırı veri) değerlerle başa çıkma yeteneğine sahiptir.</a:t>
            </a:r>
          </a:p>
          <a:p>
            <a:pPr algn="l">
              <a:buFont typeface="Arial" panose="020B0604020202020204" pitchFamily="34" charset="0"/>
              <a:buChar char="•"/>
            </a:pPr>
            <a:r>
              <a:rPr lang="tr-TR" b="0" i="0" dirty="0" err="1">
                <a:solidFill>
                  <a:srgbClr val="D1D5DB"/>
                </a:solidFill>
                <a:effectLst/>
                <a:latin typeface="Söhne"/>
              </a:rPr>
              <a:t>Ensemble</a:t>
            </a:r>
            <a:r>
              <a:rPr lang="tr-TR" b="0" i="0" dirty="0">
                <a:solidFill>
                  <a:srgbClr val="D1D5DB"/>
                </a:solidFill>
                <a:effectLst/>
                <a:latin typeface="Söhne"/>
              </a:rPr>
              <a:t> Learning yöntemiyle birden fazla öğrenicinin bir araya gelmesi, performansı artırır ve güvenilir sonuçlar elde edilir.</a:t>
            </a:r>
          </a:p>
          <a:p>
            <a:pPr algn="l"/>
            <a:r>
              <a:rPr lang="tr-TR" b="1" i="0" dirty="0">
                <a:solidFill>
                  <a:srgbClr val="D1D5DB"/>
                </a:solidFill>
                <a:effectLst/>
                <a:latin typeface="Söhne"/>
              </a:rPr>
              <a:t>Dezavantajları:</a:t>
            </a:r>
            <a:endParaRPr lang="tr-TR" b="0" i="0" dirty="0">
              <a:solidFill>
                <a:srgbClr val="D1D5DB"/>
              </a:solidFill>
              <a:effectLst/>
              <a:latin typeface="Söhne"/>
            </a:endParaRPr>
          </a:p>
          <a:p>
            <a:pPr algn="l">
              <a:buFont typeface="Arial" panose="020B0604020202020204" pitchFamily="34" charset="0"/>
              <a:buChar char="•"/>
            </a:pPr>
            <a:r>
              <a:rPr lang="tr-TR" b="0" i="0" dirty="0" err="1">
                <a:solidFill>
                  <a:srgbClr val="D1D5DB"/>
                </a:solidFill>
                <a:effectLst/>
                <a:latin typeface="Söhne"/>
              </a:rPr>
              <a:t>XGBoost'un</a:t>
            </a:r>
            <a:r>
              <a:rPr lang="tr-TR" b="0" i="0" dirty="0">
                <a:solidFill>
                  <a:srgbClr val="D1D5DB"/>
                </a:solidFill>
                <a:effectLst/>
                <a:latin typeface="Söhne"/>
              </a:rPr>
              <a:t> parametre ayarları, etkili sonuçlar elde etmek için dikkatli bir şekilde seçilmelidir. Yanlış parametreler </a:t>
            </a:r>
            <a:r>
              <a:rPr lang="tr-TR" b="0" i="0" dirty="0" err="1">
                <a:solidFill>
                  <a:srgbClr val="D1D5DB"/>
                </a:solidFill>
                <a:effectLst/>
                <a:latin typeface="Söhne"/>
              </a:rPr>
              <a:t>overfitting</a:t>
            </a:r>
            <a:r>
              <a:rPr lang="tr-TR" b="0" i="0" dirty="0">
                <a:solidFill>
                  <a:srgbClr val="D1D5DB"/>
                </a:solidFill>
                <a:effectLst/>
                <a:latin typeface="Söhne"/>
              </a:rPr>
              <a:t> veya düşük performansa yol açabilir.</a:t>
            </a:r>
          </a:p>
          <a:p>
            <a:pPr algn="l">
              <a:buFont typeface="Arial" panose="020B0604020202020204" pitchFamily="34" charset="0"/>
              <a:buChar char="•"/>
            </a:pPr>
            <a:r>
              <a:rPr lang="tr-TR" b="0" i="0" dirty="0">
                <a:solidFill>
                  <a:srgbClr val="D1D5DB"/>
                </a:solidFill>
                <a:effectLst/>
                <a:latin typeface="Söhne"/>
              </a:rPr>
              <a:t>Karar ağaçlarına dayalı olduğu için, </a:t>
            </a:r>
            <a:r>
              <a:rPr lang="tr-TR" b="0" i="0" dirty="0" err="1">
                <a:solidFill>
                  <a:srgbClr val="D1D5DB"/>
                </a:solidFill>
                <a:effectLst/>
                <a:latin typeface="Söhne"/>
              </a:rPr>
              <a:t>XGBoost</a:t>
            </a:r>
            <a:r>
              <a:rPr lang="tr-TR" b="0" i="0" dirty="0">
                <a:solidFill>
                  <a:srgbClr val="D1D5DB"/>
                </a:solidFill>
                <a:effectLst/>
                <a:latin typeface="Söhne"/>
              </a:rPr>
              <a:t> modelinin anlaşılması ve yorumlanması bazen zor olabilir.</a:t>
            </a:r>
          </a:p>
          <a:p>
            <a:pPr algn="l">
              <a:buFont typeface="Arial" panose="020B0604020202020204" pitchFamily="34" charset="0"/>
              <a:buChar char="•"/>
            </a:pPr>
            <a:r>
              <a:rPr lang="tr-TR" b="0" i="0" dirty="0">
                <a:solidFill>
                  <a:srgbClr val="D1D5DB"/>
                </a:solidFill>
                <a:effectLst/>
                <a:latin typeface="Söhne"/>
              </a:rPr>
              <a:t>Hızlı ve ölçeklenebilir olmasına rağmen, çok büyük veri kümeleri veya çok karmaşık yapılar için hesaplama maliyeti yüksek olabilir.</a:t>
            </a:r>
          </a:p>
          <a:p>
            <a:pPr algn="l">
              <a:buFont typeface="Arial" panose="020B0604020202020204" pitchFamily="34" charset="0"/>
              <a:buChar char="•"/>
            </a:pPr>
            <a:endParaRPr lang="tr-TR" b="0" i="0" dirty="0">
              <a:solidFill>
                <a:srgbClr val="D1D5DB"/>
              </a:solidFill>
              <a:effectLst/>
              <a:latin typeface="Söhne"/>
            </a:endParaRPr>
          </a:p>
          <a:p>
            <a:pPr algn="l"/>
            <a:r>
              <a:rPr lang="tr-TR" b="1" i="0" dirty="0">
                <a:solidFill>
                  <a:srgbClr val="D1D5DB"/>
                </a:solidFill>
                <a:effectLst/>
                <a:latin typeface="Söhne"/>
              </a:rPr>
              <a:t>1. Hız ve Paralel İşlem Yeteneği:</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büyük veri kümeleri ve yüksek boyutlu özelliklerle çalışırken hızlı ve ölçeklenebilir bir algoritmadır. </a:t>
            </a:r>
            <a:r>
              <a:rPr lang="tr-TR" b="0" i="0" dirty="0" err="1">
                <a:solidFill>
                  <a:srgbClr val="D1D5DB"/>
                </a:solidFill>
                <a:effectLst/>
                <a:latin typeface="Söhne"/>
              </a:rPr>
              <a:t>XGBoost</a:t>
            </a:r>
            <a:r>
              <a:rPr lang="tr-TR" b="0" i="0" dirty="0">
                <a:solidFill>
                  <a:srgbClr val="D1D5DB"/>
                </a:solidFill>
                <a:effectLst/>
                <a:latin typeface="Söhne"/>
              </a:rPr>
              <a:t>, hesaplamalarını paralel olarak gerçekleştirebilir ve çoklu işlemci çekirdeklerini kullanarak eğitim süresini azaltabilir. Bu özellik, büyük ölçekli veri analizlerinde ve endüstriyel uygulamalarda önemli bir avantaj sağlar.</a:t>
            </a:r>
          </a:p>
          <a:p>
            <a:pPr algn="l"/>
            <a:r>
              <a:rPr lang="tr-TR" b="1" i="0" dirty="0">
                <a:solidFill>
                  <a:srgbClr val="D1D5DB"/>
                </a:solidFill>
                <a:effectLst/>
                <a:latin typeface="Söhne"/>
              </a:rPr>
              <a:t>2. </a:t>
            </a:r>
            <a:r>
              <a:rPr lang="tr-TR" b="1" i="0" dirty="0" err="1">
                <a:solidFill>
                  <a:srgbClr val="D1D5DB"/>
                </a:solidFill>
                <a:effectLst/>
                <a:latin typeface="Söhne"/>
              </a:rPr>
              <a:t>Early</a:t>
            </a:r>
            <a:r>
              <a:rPr lang="tr-TR" b="1" i="0" dirty="0">
                <a:solidFill>
                  <a:srgbClr val="D1D5DB"/>
                </a:solidFill>
                <a:effectLst/>
                <a:latin typeface="Söhne"/>
              </a:rPr>
              <a:t> </a:t>
            </a:r>
            <a:r>
              <a:rPr lang="tr-TR" b="1" i="0" dirty="0" err="1">
                <a:solidFill>
                  <a:srgbClr val="D1D5DB"/>
                </a:solidFill>
                <a:effectLst/>
                <a:latin typeface="Söhne"/>
              </a:rPr>
              <a:t>Stopping</a:t>
            </a:r>
            <a:r>
              <a:rPr lang="tr-TR" b="1" i="0" dirty="0">
                <a:solidFill>
                  <a:srgbClr val="D1D5DB"/>
                </a:solidFill>
                <a:effectLst/>
                <a:latin typeface="Söhne"/>
              </a:rPr>
              <a:t> (Erken Durdurma):</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erken durdurma (</a:t>
            </a:r>
            <a:r>
              <a:rPr lang="tr-TR" b="0" i="0" dirty="0" err="1">
                <a:solidFill>
                  <a:srgbClr val="D1D5DB"/>
                </a:solidFill>
                <a:effectLst/>
                <a:latin typeface="Söhne"/>
              </a:rPr>
              <a:t>early</a:t>
            </a:r>
            <a:r>
              <a:rPr lang="tr-TR" b="0" i="0" dirty="0">
                <a:solidFill>
                  <a:srgbClr val="D1D5DB"/>
                </a:solidFill>
                <a:effectLst/>
                <a:latin typeface="Söhne"/>
              </a:rPr>
              <a:t> </a:t>
            </a:r>
            <a:r>
              <a:rPr lang="tr-TR" b="0" i="0" dirty="0" err="1">
                <a:solidFill>
                  <a:srgbClr val="D1D5DB"/>
                </a:solidFill>
                <a:effectLst/>
                <a:latin typeface="Söhne"/>
              </a:rPr>
              <a:t>stopping</a:t>
            </a:r>
            <a:r>
              <a:rPr lang="tr-TR" b="0" i="0" dirty="0">
                <a:solidFill>
                  <a:srgbClr val="D1D5DB"/>
                </a:solidFill>
                <a:effectLst/>
                <a:latin typeface="Söhne"/>
              </a:rPr>
              <a:t>) yöntemini kullanarak, eğitim sürecini optimize eder ve </a:t>
            </a:r>
            <a:r>
              <a:rPr lang="tr-TR" b="0" i="0" dirty="0" err="1">
                <a:solidFill>
                  <a:srgbClr val="D1D5DB"/>
                </a:solidFill>
                <a:effectLst/>
                <a:latin typeface="Söhne"/>
              </a:rPr>
              <a:t>overfitting'i</a:t>
            </a:r>
            <a:r>
              <a:rPr lang="tr-TR" b="0" i="0" dirty="0">
                <a:solidFill>
                  <a:srgbClr val="D1D5DB"/>
                </a:solidFill>
                <a:effectLst/>
                <a:latin typeface="Söhne"/>
              </a:rPr>
              <a:t> azaltır. Erken durdurma, eğitim sırasında belirli bir metrik (</a:t>
            </a:r>
            <a:r>
              <a:rPr lang="tr-TR" b="0" i="0" dirty="0" err="1">
                <a:solidFill>
                  <a:srgbClr val="D1D5DB"/>
                </a:solidFill>
                <a:effectLst/>
                <a:latin typeface="Söhne"/>
              </a:rPr>
              <a:t>örn</a:t>
            </a:r>
            <a:r>
              <a:rPr lang="tr-TR" b="0" i="0" dirty="0">
                <a:solidFill>
                  <a:srgbClr val="D1D5DB"/>
                </a:solidFill>
                <a:effectLst/>
                <a:latin typeface="Söhne"/>
              </a:rPr>
              <a:t>. hata değeri) üzerinde bir iyileşme gözlemlemediğinde eğitimi durdurur. Bu, modelin optimum performansı yakalayarak aşırı uyuma karşı daha dirençli hale gelmesini sağlar.</a:t>
            </a:r>
          </a:p>
          <a:p>
            <a:pPr algn="l"/>
            <a:r>
              <a:rPr lang="tr-TR" b="1" i="0" dirty="0">
                <a:solidFill>
                  <a:srgbClr val="D1D5DB"/>
                </a:solidFill>
                <a:effectLst/>
                <a:latin typeface="Söhne"/>
              </a:rPr>
              <a:t>3. </a:t>
            </a:r>
            <a:r>
              <a:rPr lang="tr-TR" b="1" i="0" dirty="0" err="1">
                <a:solidFill>
                  <a:srgbClr val="D1D5DB"/>
                </a:solidFill>
                <a:effectLst/>
                <a:latin typeface="Söhne"/>
              </a:rPr>
              <a:t>Categorical</a:t>
            </a:r>
            <a:r>
              <a:rPr lang="tr-TR" b="1" i="0" dirty="0">
                <a:solidFill>
                  <a:srgbClr val="D1D5DB"/>
                </a:solidFill>
                <a:effectLst/>
                <a:latin typeface="Söhne"/>
              </a:rPr>
              <a:t> </a:t>
            </a:r>
            <a:r>
              <a:rPr lang="tr-TR" b="1" i="0" dirty="0" err="1">
                <a:solidFill>
                  <a:srgbClr val="D1D5DB"/>
                </a:solidFill>
                <a:effectLst/>
                <a:latin typeface="Söhne"/>
              </a:rPr>
              <a:t>Feature</a:t>
            </a:r>
            <a:r>
              <a:rPr lang="tr-TR" b="1" i="0" dirty="0">
                <a:solidFill>
                  <a:srgbClr val="D1D5DB"/>
                </a:solidFill>
                <a:effectLst/>
                <a:latin typeface="Söhne"/>
              </a:rPr>
              <a:t> Handling (Kategorik Değişken İşleme):</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kategorik değişkenleri doğrudan işleyebilir ve özel dönüşüm işlemlerine ihtiyaç duymadan kullanabilir. Diğer bazı makine öğrenmesi algoritmalarında kategorik değişkenlerin dönüştürülmesi gerekebilirken, </a:t>
            </a:r>
            <a:r>
              <a:rPr lang="tr-TR" b="0" i="0" dirty="0" err="1">
                <a:solidFill>
                  <a:srgbClr val="D1D5DB"/>
                </a:solidFill>
                <a:effectLst/>
                <a:latin typeface="Söhne"/>
              </a:rPr>
              <a:t>XGBoost</a:t>
            </a:r>
            <a:r>
              <a:rPr lang="tr-TR" b="0" i="0" dirty="0">
                <a:solidFill>
                  <a:srgbClr val="D1D5DB"/>
                </a:solidFill>
                <a:effectLst/>
                <a:latin typeface="Söhne"/>
              </a:rPr>
              <a:t>, bu işlemi otomatik olarak gerçekleştirir.</a:t>
            </a:r>
          </a:p>
          <a:p>
            <a:pPr algn="l"/>
            <a:r>
              <a:rPr lang="tr-TR" b="1" i="0" dirty="0">
                <a:solidFill>
                  <a:srgbClr val="D1D5DB"/>
                </a:solidFill>
                <a:effectLst/>
                <a:latin typeface="Söhne"/>
              </a:rPr>
              <a:t>4. </a:t>
            </a:r>
            <a:r>
              <a:rPr lang="tr-TR" b="1" i="0" dirty="0" err="1">
                <a:solidFill>
                  <a:srgbClr val="D1D5DB"/>
                </a:solidFill>
                <a:effectLst/>
                <a:latin typeface="Söhne"/>
              </a:rPr>
              <a:t>Missing</a:t>
            </a:r>
            <a:r>
              <a:rPr lang="tr-TR" b="1" i="0" dirty="0">
                <a:solidFill>
                  <a:srgbClr val="D1D5DB"/>
                </a:solidFill>
                <a:effectLst/>
                <a:latin typeface="Söhne"/>
              </a:rPr>
              <a:t> Value Handling (Eksik Veri İşleme):</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eksik veri (</a:t>
            </a:r>
            <a:r>
              <a:rPr lang="tr-TR" b="0" i="0" dirty="0" err="1">
                <a:solidFill>
                  <a:srgbClr val="D1D5DB"/>
                </a:solidFill>
                <a:effectLst/>
                <a:latin typeface="Söhne"/>
              </a:rPr>
              <a:t>missing</a:t>
            </a:r>
            <a:r>
              <a:rPr lang="tr-TR" b="0" i="0" dirty="0">
                <a:solidFill>
                  <a:srgbClr val="D1D5DB"/>
                </a:solidFill>
                <a:effectLst/>
                <a:latin typeface="Söhne"/>
              </a:rPr>
              <a:t> </a:t>
            </a:r>
            <a:r>
              <a:rPr lang="tr-TR" b="0" i="0" dirty="0" err="1">
                <a:solidFill>
                  <a:srgbClr val="D1D5DB"/>
                </a:solidFill>
                <a:effectLst/>
                <a:latin typeface="Söhne"/>
              </a:rPr>
              <a:t>value</a:t>
            </a:r>
            <a:r>
              <a:rPr lang="tr-TR" b="0" i="0" dirty="0">
                <a:solidFill>
                  <a:srgbClr val="D1D5DB"/>
                </a:solidFill>
                <a:effectLst/>
                <a:latin typeface="Söhne"/>
              </a:rPr>
              <a:t>) değerleriyle başa çıkma yeteneğine sahiptir. Bazı algoritmalar eksik verilerle başa çıkamazken, </a:t>
            </a:r>
            <a:r>
              <a:rPr lang="tr-TR" b="0" i="0" dirty="0" err="1">
                <a:solidFill>
                  <a:srgbClr val="D1D5DB"/>
                </a:solidFill>
                <a:effectLst/>
                <a:latin typeface="Söhne"/>
              </a:rPr>
              <a:t>XGBoost</a:t>
            </a:r>
            <a:r>
              <a:rPr lang="tr-TR" b="0" i="0" dirty="0">
                <a:solidFill>
                  <a:srgbClr val="D1D5DB"/>
                </a:solidFill>
                <a:effectLst/>
                <a:latin typeface="Söhne"/>
              </a:rPr>
              <a:t>, bu değerleri uygun bir şekilde işleyerek model performansını koruyabilir.</a:t>
            </a:r>
          </a:p>
          <a:p>
            <a:pPr algn="l"/>
            <a:r>
              <a:rPr lang="tr-TR" b="1" i="0" dirty="0">
                <a:solidFill>
                  <a:srgbClr val="D1D5DB"/>
                </a:solidFill>
                <a:effectLst/>
                <a:latin typeface="Söhne"/>
              </a:rPr>
              <a:t>5. </a:t>
            </a:r>
            <a:r>
              <a:rPr lang="tr-TR" b="1" i="0" dirty="0" err="1">
                <a:solidFill>
                  <a:srgbClr val="D1D5DB"/>
                </a:solidFill>
                <a:effectLst/>
                <a:latin typeface="Söhne"/>
              </a:rPr>
              <a:t>Softmax</a:t>
            </a:r>
            <a:r>
              <a:rPr lang="tr-TR" b="1" i="0" dirty="0">
                <a:solidFill>
                  <a:srgbClr val="D1D5DB"/>
                </a:solidFill>
                <a:effectLst/>
                <a:latin typeface="Söhne"/>
              </a:rPr>
              <a:t> Regresyon Desteği:</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çoklu sınıf sınıflandırma problemleri için </a:t>
            </a:r>
            <a:r>
              <a:rPr lang="tr-TR" b="0" i="0" dirty="0" err="1">
                <a:solidFill>
                  <a:srgbClr val="D1D5DB"/>
                </a:solidFill>
                <a:effectLst/>
                <a:latin typeface="Söhne"/>
              </a:rPr>
              <a:t>Softmax</a:t>
            </a:r>
            <a:r>
              <a:rPr lang="tr-TR" b="0" i="0" dirty="0">
                <a:solidFill>
                  <a:srgbClr val="D1D5DB"/>
                </a:solidFill>
                <a:effectLst/>
                <a:latin typeface="Söhne"/>
              </a:rPr>
              <a:t> regresyonunu destekler. Bu, birden fazla sınıfın olduğu sınıflandırma problemlerinde </a:t>
            </a:r>
            <a:r>
              <a:rPr lang="tr-TR" b="0" i="0" dirty="0" err="1">
                <a:solidFill>
                  <a:srgbClr val="D1D5DB"/>
                </a:solidFill>
                <a:effectLst/>
                <a:latin typeface="Söhne"/>
              </a:rPr>
              <a:t>XGBoost'un</a:t>
            </a:r>
            <a:r>
              <a:rPr lang="tr-TR" b="0" i="0" dirty="0">
                <a:solidFill>
                  <a:srgbClr val="D1D5DB"/>
                </a:solidFill>
                <a:effectLst/>
                <a:latin typeface="Söhne"/>
              </a:rPr>
              <a:t> etkin bir şekilde kullanılabileceği anlamına gelir.</a:t>
            </a:r>
          </a:p>
          <a:p>
            <a:pPr algn="l"/>
            <a:r>
              <a:rPr lang="tr-TR" b="1" i="0" dirty="0">
                <a:solidFill>
                  <a:srgbClr val="D1D5DB"/>
                </a:solidFill>
                <a:effectLst/>
                <a:latin typeface="Söhne"/>
              </a:rPr>
              <a:t>6. Ağaç </a:t>
            </a:r>
            <a:r>
              <a:rPr lang="tr-TR" b="1" i="0" dirty="0" err="1">
                <a:solidFill>
                  <a:srgbClr val="D1D5DB"/>
                </a:solidFill>
                <a:effectLst/>
                <a:latin typeface="Söhne"/>
              </a:rPr>
              <a:t>Pruning</a:t>
            </a:r>
            <a:r>
              <a:rPr lang="tr-TR" b="1" i="0" dirty="0">
                <a:solidFill>
                  <a:srgbClr val="D1D5DB"/>
                </a:solidFill>
                <a:effectLst/>
                <a:latin typeface="Söhne"/>
              </a:rPr>
              <a:t> (Kesme):</a:t>
            </a:r>
            <a:r>
              <a:rPr lang="tr-TR" b="0" i="0" dirty="0">
                <a:solidFill>
                  <a:srgbClr val="D1D5DB"/>
                </a:solidFill>
                <a:effectLst/>
                <a:latin typeface="Söhne"/>
              </a:rPr>
              <a:t> </a:t>
            </a:r>
            <a:r>
              <a:rPr lang="tr-TR" b="0" i="0" dirty="0" err="1">
                <a:solidFill>
                  <a:srgbClr val="D1D5DB"/>
                </a:solidFill>
                <a:effectLst/>
                <a:latin typeface="Söhne"/>
              </a:rPr>
              <a:t>XGBoost</a:t>
            </a:r>
            <a:r>
              <a:rPr lang="tr-TR" b="0" i="0" dirty="0">
                <a:solidFill>
                  <a:srgbClr val="D1D5DB"/>
                </a:solidFill>
                <a:effectLst/>
                <a:latin typeface="Söhne"/>
              </a:rPr>
              <a:t>,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a:t>
            </a:r>
            <a:r>
              <a:rPr lang="tr-TR" b="0" i="0" dirty="0">
                <a:solidFill>
                  <a:srgbClr val="D1D5DB"/>
                </a:solidFill>
                <a:effectLst/>
                <a:latin typeface="Söhne"/>
              </a:rPr>
              <a:t> modellerinin </a:t>
            </a:r>
            <a:r>
              <a:rPr lang="tr-TR" b="0" i="0" dirty="0" err="1">
                <a:solidFill>
                  <a:srgbClr val="D1D5DB"/>
                </a:solidFill>
                <a:effectLst/>
                <a:latin typeface="Söhne"/>
              </a:rPr>
              <a:t>pruning</a:t>
            </a:r>
            <a:r>
              <a:rPr lang="tr-TR" b="0" i="0" dirty="0">
                <a:solidFill>
                  <a:srgbClr val="D1D5DB"/>
                </a:solidFill>
                <a:effectLst/>
                <a:latin typeface="Söhne"/>
              </a:rPr>
              <a:t> (kesme) yöntemi ile </a:t>
            </a:r>
            <a:r>
              <a:rPr lang="tr-TR" b="0" i="0" dirty="0" err="1">
                <a:solidFill>
                  <a:srgbClr val="D1D5DB"/>
                </a:solidFill>
                <a:effectLst/>
                <a:latin typeface="Söhne"/>
              </a:rPr>
              <a:t>overfitting'i</a:t>
            </a:r>
            <a:r>
              <a:rPr lang="tr-TR" b="0" i="0" dirty="0">
                <a:solidFill>
                  <a:srgbClr val="D1D5DB"/>
                </a:solidFill>
                <a:effectLst/>
                <a:latin typeface="Söhne"/>
              </a:rPr>
              <a:t> azaltabilir. </a:t>
            </a:r>
            <a:r>
              <a:rPr lang="tr-TR" b="0" i="0" dirty="0" err="1">
                <a:solidFill>
                  <a:srgbClr val="D1D5DB"/>
                </a:solidFill>
                <a:effectLst/>
                <a:latin typeface="Söhne"/>
              </a:rPr>
              <a:t>Decision</a:t>
            </a:r>
            <a:r>
              <a:rPr lang="tr-TR" b="0" i="0" dirty="0">
                <a:solidFill>
                  <a:srgbClr val="D1D5DB"/>
                </a:solidFill>
                <a:effectLst/>
                <a:latin typeface="Söhne"/>
              </a:rPr>
              <a:t> </a:t>
            </a:r>
            <a:r>
              <a:rPr lang="tr-TR" b="0" i="0" dirty="0" err="1">
                <a:solidFill>
                  <a:srgbClr val="D1D5DB"/>
                </a:solidFill>
                <a:effectLst/>
                <a:latin typeface="Söhne"/>
              </a:rPr>
              <a:t>Tree'ler</a:t>
            </a:r>
            <a:r>
              <a:rPr lang="tr-TR" b="0" i="0" dirty="0">
                <a:solidFill>
                  <a:srgbClr val="D1D5DB"/>
                </a:solidFill>
                <a:effectLst/>
                <a:latin typeface="Söhne"/>
              </a:rPr>
              <a:t>, gereğinden fazla dallara sahip olduğunda veya bazı düğümler düşük öneme sahip olduğunda </a:t>
            </a:r>
            <a:r>
              <a:rPr lang="tr-TR" b="0" i="0" dirty="0" err="1">
                <a:solidFill>
                  <a:srgbClr val="D1D5DB"/>
                </a:solidFill>
                <a:effectLst/>
                <a:latin typeface="Söhne"/>
              </a:rPr>
              <a:t>pruning</a:t>
            </a:r>
            <a:r>
              <a:rPr lang="tr-TR" b="0" i="0" dirty="0">
                <a:solidFill>
                  <a:srgbClr val="D1D5DB"/>
                </a:solidFill>
                <a:effectLst/>
                <a:latin typeface="Söhne"/>
              </a:rPr>
              <a:t> yaparak ağacın karmaşıklığını azaltır ve modelin genelleme yeteneğini artırır.</a:t>
            </a:r>
          </a:p>
          <a:p>
            <a:pPr algn="l">
              <a:buFont typeface="Arial" panose="020B0604020202020204" pitchFamily="34" charset="0"/>
              <a:buChar char="•"/>
            </a:pPr>
            <a:endParaRPr lang="tr-TR" b="0" i="0" dirty="0">
              <a:solidFill>
                <a:srgbClr val="D1D5DB"/>
              </a:solidFill>
              <a:effectLst/>
              <a:latin typeface="Söhne"/>
            </a:endParaRP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22</a:t>
            </a:fld>
            <a:endParaRPr lang="tr-TR"/>
          </a:p>
        </p:txBody>
      </p:sp>
    </p:spTree>
    <p:extLst>
      <p:ext uri="{BB962C8B-B14F-4D97-AF65-F5344CB8AC3E}">
        <p14:creationId xmlns:p14="http://schemas.microsoft.com/office/powerpoint/2010/main" val="2128010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yazdıklarım dışında spesifik durumlar içinde metrikler var tabii örneğin «</a:t>
            </a:r>
            <a:r>
              <a:rPr lang="tr-TR" dirty="0" err="1"/>
              <a:t>Cohen’s</a:t>
            </a:r>
            <a:r>
              <a:rPr lang="tr-TR" dirty="0"/>
              <a:t> Kappa» gibi. Bu metrik dengesiz sınıflara sahip veri setlerini değerlendirmek için ele alınabilir.</a:t>
            </a:r>
          </a:p>
          <a:p>
            <a:r>
              <a:rPr lang="tr-TR" dirty="0"/>
              <a:t>Tabii bu detaylara giremeyeceğiz fakat siz bu gördüğünüz temel metrikleri bilseniz iyi olur.</a:t>
            </a:r>
          </a:p>
          <a:p>
            <a:endParaRPr lang="tr-TR" b="0" i="0" dirty="0">
              <a:solidFill>
                <a:srgbClr val="D1D5DB"/>
              </a:solidFill>
              <a:effectLst/>
              <a:latin typeface="Söhne"/>
            </a:endParaRPr>
          </a:p>
          <a:p>
            <a:r>
              <a:rPr lang="tr-TR" b="0" i="0" dirty="0">
                <a:solidFill>
                  <a:srgbClr val="D1D5DB"/>
                </a:solidFill>
                <a:effectLst/>
                <a:latin typeface="Söhne"/>
              </a:rPr>
              <a:t>1)Doğruluk, modelin doğru tahminlerin toplam veri noktalarına oranını temsil eder. Basitçe söylemek gerekirse, doğru tahmin edilen veri noktalarının tüm veri noktalarına oranıdır. Ancak, dengesiz sınıflara sahip veri kümelerinde doğruluk yanıltıcı olabilir ve tek başına yeterli bir performans metriği olmayabilir.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23</a:t>
            </a:fld>
            <a:endParaRPr lang="tr-TR"/>
          </a:p>
        </p:txBody>
      </p:sp>
    </p:spTree>
    <p:extLst>
      <p:ext uri="{BB962C8B-B14F-4D97-AF65-F5344CB8AC3E}">
        <p14:creationId xmlns:p14="http://schemas.microsoft.com/office/powerpoint/2010/main" val="527318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Makine öğrenmesi, geleneksel programlamadan farklı bir yaklaşım benimser. Geleneksel programlamada, belirli bir görevi yerine getirmek için doğrudan talimatlar verilirken, makine öğrenmesinde algoritmalara veri örnekleri sunularak kendi içinde öğrenme süreci gerçekleştirilir.</a:t>
            </a:r>
          </a:p>
          <a:p>
            <a:pPr algn="l"/>
            <a:r>
              <a:rPr lang="tr-TR" b="0" i="0" dirty="0">
                <a:solidFill>
                  <a:srgbClr val="D1D5DB"/>
                </a:solidFill>
                <a:effectLst/>
                <a:latin typeface="Söhne"/>
              </a:rPr>
              <a:t>Makine öğrenmesinin temel bileşenleri şunlardır:</a:t>
            </a:r>
          </a:p>
          <a:p>
            <a:pPr algn="l">
              <a:buFont typeface="+mj-lt"/>
              <a:buAutoNum type="arabicPeriod"/>
            </a:pPr>
            <a:r>
              <a:rPr lang="tr-TR" b="1" i="0" dirty="0">
                <a:solidFill>
                  <a:srgbClr val="D1D5DB"/>
                </a:solidFill>
                <a:effectLst/>
                <a:latin typeface="Söhne"/>
              </a:rPr>
              <a:t>Veri Toplama:</a:t>
            </a:r>
            <a:r>
              <a:rPr lang="tr-TR" b="0" i="0" dirty="0">
                <a:solidFill>
                  <a:srgbClr val="D1D5DB"/>
                </a:solidFill>
                <a:effectLst/>
                <a:latin typeface="Söhne"/>
              </a:rPr>
              <a:t> Makine öğrenmesi algoritmalarının çalışabilmesi için öncelikle doğru ve temsilci veri toplanması gereklidir. Veri, öğrenme için kullanılacak özellikleri ve doğru sonuçları içermelidir.</a:t>
            </a:r>
          </a:p>
          <a:p>
            <a:pPr algn="l">
              <a:buFont typeface="+mj-lt"/>
              <a:buAutoNum type="arabicPeriod"/>
            </a:pPr>
            <a:r>
              <a:rPr lang="tr-TR" b="1" i="0" dirty="0">
                <a:solidFill>
                  <a:srgbClr val="D1D5DB"/>
                </a:solidFill>
                <a:effectLst/>
                <a:latin typeface="Söhne"/>
              </a:rPr>
              <a:t>Veri Ön İşleme:</a:t>
            </a:r>
            <a:r>
              <a:rPr lang="tr-TR" b="0" i="0" dirty="0">
                <a:solidFill>
                  <a:srgbClr val="D1D5DB"/>
                </a:solidFill>
                <a:effectLst/>
                <a:latin typeface="Söhne"/>
              </a:rPr>
              <a:t> Toplanan veriler, algoritmaların daha verimli ve etkili çalışabilmesi için ön işleme adımlarından geçirilir. Bu adımlar, veriyi temizleme, eksik değerleri doldurma, özellik mühendisliği gibi işlemleri içerir.</a:t>
            </a:r>
          </a:p>
          <a:p>
            <a:pPr algn="l">
              <a:buFont typeface="+mj-lt"/>
              <a:buAutoNum type="arabicPeriod"/>
            </a:pPr>
            <a:r>
              <a:rPr lang="tr-TR" b="1" i="0" dirty="0">
                <a:solidFill>
                  <a:srgbClr val="D1D5DB"/>
                </a:solidFill>
                <a:effectLst/>
                <a:latin typeface="Söhne"/>
              </a:rPr>
              <a:t>Model Eğitimi:</a:t>
            </a:r>
            <a:r>
              <a:rPr lang="tr-TR" b="0" i="0" dirty="0">
                <a:solidFill>
                  <a:srgbClr val="D1D5DB"/>
                </a:solidFill>
                <a:effectLst/>
                <a:latin typeface="Söhne"/>
              </a:rPr>
              <a:t> Veriler, belirli bir algoritma ve yapılandırılmış bir model üzerinde eğitilir. Model, verileri analiz ederek ve desenleri anlayarak bir görevi yerine getirebilecek şekilde "öğrenir".</a:t>
            </a:r>
          </a:p>
          <a:p>
            <a:pPr algn="l">
              <a:buFont typeface="+mj-lt"/>
              <a:buAutoNum type="arabicPeriod"/>
            </a:pPr>
            <a:r>
              <a:rPr lang="tr-TR" b="1" i="0" dirty="0">
                <a:solidFill>
                  <a:srgbClr val="D1D5DB"/>
                </a:solidFill>
                <a:effectLst/>
                <a:latin typeface="Söhne"/>
              </a:rPr>
              <a:t>Model Değerlendirmesi:</a:t>
            </a:r>
            <a:r>
              <a:rPr lang="tr-TR" b="0" i="0" dirty="0">
                <a:solidFill>
                  <a:srgbClr val="D1D5DB"/>
                </a:solidFill>
                <a:effectLst/>
                <a:latin typeface="Söhne"/>
              </a:rPr>
              <a:t> Eğitilen modelin performansı, belirli ölçütler ve metrikler kullanılarak değerlendirilir. Bu adım, modelin doğruluğunu, hatayı ve başarı oranını anlamak için önemlidir.</a:t>
            </a:r>
          </a:p>
          <a:p>
            <a:pPr algn="l">
              <a:buFont typeface="+mj-lt"/>
              <a:buAutoNum type="arabicPeriod"/>
            </a:pPr>
            <a:r>
              <a:rPr lang="tr-TR" b="1" i="0" dirty="0">
                <a:solidFill>
                  <a:srgbClr val="D1D5DB"/>
                </a:solidFill>
                <a:effectLst/>
                <a:latin typeface="Söhne"/>
              </a:rPr>
              <a:t>Model Dağıtımı:</a:t>
            </a:r>
            <a:r>
              <a:rPr lang="tr-TR" b="0" i="0" dirty="0">
                <a:solidFill>
                  <a:srgbClr val="D1D5DB"/>
                </a:solidFill>
                <a:effectLst/>
                <a:latin typeface="Söhne"/>
              </a:rPr>
              <a:t> Eğitilen ve değerlendirilen model gerçek dünya uygulamalarına entegre edilerek kullanıma sunulur.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4</a:t>
            </a:fld>
            <a:endParaRPr lang="tr-TR"/>
          </a:p>
        </p:txBody>
      </p:sp>
    </p:spTree>
    <p:extLst>
      <p:ext uri="{BB962C8B-B14F-4D97-AF65-F5344CB8AC3E}">
        <p14:creationId xmlns:p14="http://schemas.microsoft.com/office/powerpoint/2010/main" val="3344440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1" i="0" dirty="0">
                <a:solidFill>
                  <a:srgbClr val="D1D5DB"/>
                </a:solidFill>
                <a:effectLst/>
                <a:latin typeface="Söhne"/>
              </a:rPr>
              <a:t>Örnek:</a:t>
            </a:r>
            <a:endParaRPr lang="tr-TR" b="0" i="0" dirty="0">
              <a:solidFill>
                <a:srgbClr val="D1D5DB"/>
              </a:solidFill>
              <a:effectLst/>
              <a:latin typeface="Söhne"/>
            </a:endParaRPr>
          </a:p>
          <a:p>
            <a:pPr algn="l"/>
            <a:r>
              <a:rPr lang="tr-TR" b="0" i="0" dirty="0">
                <a:solidFill>
                  <a:srgbClr val="D1D5DB"/>
                </a:solidFill>
                <a:effectLst/>
                <a:latin typeface="Söhne"/>
              </a:rPr>
              <a:t>Diyelim ki bir kanser tarama testi yapıyoruz ve sonuçlar şu şekilde:</a:t>
            </a:r>
          </a:p>
          <a:p>
            <a:pPr algn="l">
              <a:buFont typeface="Arial" panose="020B0604020202020204" pitchFamily="34" charset="0"/>
              <a:buChar char="•"/>
            </a:pPr>
            <a:r>
              <a:rPr lang="tr-TR" b="0" i="0" dirty="0">
                <a:solidFill>
                  <a:srgbClr val="D1D5DB"/>
                </a:solidFill>
                <a:effectLst/>
                <a:latin typeface="Söhne"/>
              </a:rPr>
              <a:t>Gerçek değer: Kanserli (Pozitif)</a:t>
            </a:r>
          </a:p>
          <a:p>
            <a:pPr algn="l">
              <a:buFont typeface="Arial" panose="020B0604020202020204" pitchFamily="34" charset="0"/>
              <a:buChar char="•"/>
            </a:pPr>
            <a:endParaRPr lang="tr-TR" b="0" i="0" dirty="0">
              <a:solidFill>
                <a:srgbClr val="D1D5DB"/>
              </a:solidFill>
              <a:effectLst/>
              <a:latin typeface="Söhne"/>
            </a:endParaRPr>
          </a:p>
          <a:p>
            <a:pPr algn="l"/>
            <a:r>
              <a:rPr lang="tr-TR" b="0" i="0" dirty="0">
                <a:solidFill>
                  <a:srgbClr val="D1D5DB"/>
                </a:solidFill>
                <a:effectLst/>
                <a:latin typeface="Söhne"/>
              </a:rPr>
              <a:t>Bu durumda, bu veri için:</a:t>
            </a:r>
          </a:p>
          <a:p>
            <a:pPr algn="l">
              <a:buFont typeface="Arial" panose="020B0604020202020204" pitchFamily="34" charset="0"/>
              <a:buChar char="•"/>
            </a:pPr>
            <a:r>
              <a:rPr lang="tr-TR" b="0" i="0" dirty="0">
                <a:solidFill>
                  <a:srgbClr val="D1D5DB"/>
                </a:solidFill>
                <a:effectLst/>
                <a:latin typeface="Söhne"/>
              </a:rPr>
              <a:t>True </a:t>
            </a:r>
            <a:r>
              <a:rPr lang="tr-TR" b="0" i="0" dirty="0" err="1">
                <a:solidFill>
                  <a:srgbClr val="D1D5DB"/>
                </a:solidFill>
                <a:effectLst/>
                <a:latin typeface="Söhne"/>
              </a:rPr>
              <a:t>Positive</a:t>
            </a:r>
            <a:r>
              <a:rPr lang="tr-TR" b="0" i="0" dirty="0">
                <a:solidFill>
                  <a:srgbClr val="D1D5DB"/>
                </a:solidFill>
                <a:effectLst/>
                <a:latin typeface="Söhne"/>
              </a:rPr>
              <a:t> (TP): Modelimiz gerçekten kanserli olan kişiyi doğru bir şekilde tanıdı.</a:t>
            </a:r>
          </a:p>
          <a:p>
            <a:pPr algn="l">
              <a:buFont typeface="Arial" panose="020B0604020202020204" pitchFamily="34" charset="0"/>
              <a:buChar char="•"/>
            </a:pPr>
            <a:r>
              <a:rPr lang="tr-TR" b="0" i="0" dirty="0">
                <a:solidFill>
                  <a:srgbClr val="D1D5DB"/>
                </a:solidFill>
                <a:effectLst/>
                <a:latin typeface="Söhne"/>
              </a:rPr>
              <a:t>True </a:t>
            </a:r>
            <a:r>
              <a:rPr lang="tr-TR" b="0" i="0" dirty="0" err="1">
                <a:solidFill>
                  <a:srgbClr val="D1D5DB"/>
                </a:solidFill>
                <a:effectLst/>
                <a:latin typeface="Söhne"/>
              </a:rPr>
              <a:t>Negative</a:t>
            </a:r>
            <a:r>
              <a:rPr lang="tr-TR" b="0" i="0" dirty="0">
                <a:solidFill>
                  <a:srgbClr val="D1D5DB"/>
                </a:solidFill>
                <a:effectLst/>
                <a:latin typeface="Söhne"/>
              </a:rPr>
              <a:t> (TN): Test sonucu negatif olan kişiyi doğru bir şekilde tanıdı. (Bu durumu kanserli olmayan kişilere uyguladığımızda oluşur)</a:t>
            </a:r>
          </a:p>
          <a:p>
            <a:pPr algn="l">
              <a:buFont typeface="Arial" panose="020B0604020202020204" pitchFamily="34" charset="0"/>
              <a:buChar char="•"/>
            </a:pPr>
            <a:r>
              <a:rPr lang="tr-TR" b="0" i="0" dirty="0" err="1">
                <a:solidFill>
                  <a:srgbClr val="D1D5DB"/>
                </a:solidFill>
                <a:effectLst/>
                <a:latin typeface="Söhne"/>
              </a:rPr>
              <a:t>False</a:t>
            </a:r>
            <a:r>
              <a:rPr lang="tr-TR" b="0" i="0" dirty="0">
                <a:solidFill>
                  <a:srgbClr val="D1D5DB"/>
                </a:solidFill>
                <a:effectLst/>
                <a:latin typeface="Söhne"/>
              </a:rPr>
              <a:t> </a:t>
            </a:r>
            <a:r>
              <a:rPr lang="tr-TR" b="0" i="0" dirty="0" err="1">
                <a:solidFill>
                  <a:srgbClr val="D1D5DB"/>
                </a:solidFill>
                <a:effectLst/>
                <a:latin typeface="Söhne"/>
              </a:rPr>
              <a:t>Positive</a:t>
            </a:r>
            <a:r>
              <a:rPr lang="tr-TR" b="0" i="0" dirty="0">
                <a:solidFill>
                  <a:srgbClr val="D1D5DB"/>
                </a:solidFill>
                <a:effectLst/>
                <a:latin typeface="Söhne"/>
              </a:rPr>
              <a:t> (FP): Test sonucu pozitif (kanserli) olan kişiyi, aslında kanserli olmayan bir kişi olarak yanlış bir şekilde tanıdı.</a:t>
            </a:r>
          </a:p>
          <a:p>
            <a:pPr algn="l">
              <a:buFont typeface="Arial" panose="020B0604020202020204" pitchFamily="34" charset="0"/>
              <a:buChar char="•"/>
            </a:pPr>
            <a:r>
              <a:rPr lang="tr-TR" b="0" i="0" dirty="0" err="1">
                <a:solidFill>
                  <a:srgbClr val="D1D5DB"/>
                </a:solidFill>
                <a:effectLst/>
                <a:latin typeface="Söhne"/>
              </a:rPr>
              <a:t>False</a:t>
            </a:r>
            <a:r>
              <a:rPr lang="tr-TR" b="0" i="0" dirty="0">
                <a:solidFill>
                  <a:srgbClr val="D1D5DB"/>
                </a:solidFill>
                <a:effectLst/>
                <a:latin typeface="Söhne"/>
              </a:rPr>
              <a:t> </a:t>
            </a:r>
            <a:r>
              <a:rPr lang="tr-TR" b="0" i="0" dirty="0" err="1">
                <a:solidFill>
                  <a:srgbClr val="D1D5DB"/>
                </a:solidFill>
                <a:effectLst/>
                <a:latin typeface="Söhne"/>
              </a:rPr>
              <a:t>Negative</a:t>
            </a:r>
            <a:r>
              <a:rPr lang="tr-TR" b="0" i="0" dirty="0">
                <a:solidFill>
                  <a:srgbClr val="D1D5DB"/>
                </a:solidFill>
                <a:effectLst/>
                <a:latin typeface="Söhne"/>
              </a:rPr>
              <a:t> (FN): Test sonucu negatif (kansersiz) olan kişiyi, aslında kanserli bir kişi olarak yanlış bir şekilde tanıdı.</a:t>
            </a:r>
          </a:p>
          <a:p>
            <a:pPr algn="l">
              <a:buFont typeface="Arial" panose="020B0604020202020204" pitchFamily="34" charset="0"/>
              <a:buChar char="•"/>
            </a:pPr>
            <a:endParaRPr lang="tr-TR" b="0" i="0" dirty="0">
              <a:solidFill>
                <a:srgbClr val="D1D5DB"/>
              </a:solidFill>
              <a:effectLst/>
              <a:latin typeface="Söhne"/>
            </a:endParaRPr>
          </a:p>
          <a:p>
            <a:pPr algn="l"/>
            <a:r>
              <a:rPr lang="tr-TR" b="1" i="0" dirty="0">
                <a:solidFill>
                  <a:srgbClr val="D1D5DB"/>
                </a:solidFill>
                <a:effectLst/>
                <a:latin typeface="Söhne"/>
              </a:rPr>
              <a:t>2. Hassasiyet (Precision):</a:t>
            </a:r>
            <a:r>
              <a:rPr lang="tr-TR" b="0" i="0" dirty="0">
                <a:solidFill>
                  <a:srgbClr val="D1D5DB"/>
                </a:solidFill>
                <a:effectLst/>
                <a:latin typeface="Söhne"/>
              </a:rPr>
              <a:t> Hassasiyet, pozitif olarak tahmin edilen örneklerin gerçekten pozitif olanların oranını gösterir. Yani, modelin ne kadar başarılı bir şekilde pozitif sınıfı tanıdığını ölçer. Yanlış pozitiflerin sayısını azaltarak hassasiyeti artırmak önemlidir.</a:t>
            </a:r>
          </a:p>
          <a:p>
            <a:pPr algn="l"/>
            <a:r>
              <a:rPr lang="tr-TR" b="1" i="0" dirty="0">
                <a:solidFill>
                  <a:srgbClr val="D1D5DB"/>
                </a:solidFill>
                <a:effectLst/>
                <a:latin typeface="Söhne"/>
              </a:rPr>
              <a:t>3. Özgünlük (</a:t>
            </a:r>
            <a:r>
              <a:rPr lang="tr-TR" b="1" i="0" dirty="0" err="1">
                <a:solidFill>
                  <a:srgbClr val="D1D5DB"/>
                </a:solidFill>
                <a:effectLst/>
                <a:latin typeface="Söhne"/>
              </a:rPr>
              <a:t>Recall</a:t>
            </a:r>
            <a:r>
              <a:rPr lang="tr-TR" b="1" i="0" dirty="0">
                <a:solidFill>
                  <a:srgbClr val="D1D5DB"/>
                </a:solidFill>
                <a:effectLst/>
                <a:latin typeface="Söhne"/>
              </a:rPr>
              <a:t> veya </a:t>
            </a:r>
            <a:r>
              <a:rPr lang="tr-TR" b="1" i="0" dirty="0" err="1">
                <a:solidFill>
                  <a:srgbClr val="D1D5DB"/>
                </a:solidFill>
                <a:effectLst/>
                <a:latin typeface="Söhne"/>
              </a:rPr>
              <a:t>Sensitivity</a:t>
            </a:r>
            <a:r>
              <a:rPr lang="tr-TR" b="1" i="0" dirty="0">
                <a:solidFill>
                  <a:srgbClr val="D1D5DB"/>
                </a:solidFill>
                <a:effectLst/>
                <a:latin typeface="Söhne"/>
              </a:rPr>
              <a:t>):</a:t>
            </a:r>
            <a:r>
              <a:rPr lang="tr-TR" b="0" i="0" dirty="0">
                <a:solidFill>
                  <a:srgbClr val="D1D5DB"/>
                </a:solidFill>
                <a:effectLst/>
                <a:latin typeface="Söhne"/>
              </a:rPr>
              <a:t> Özgünlük, gerçek pozitiflerin (doğru pozitif) tüm pozitif örneklerin (gerçek pozitifler ve yanlış negatifler) oranını gösterir. Yani, modelin ne kadar başarılı bir şekilde gerçek pozitifleri tespit ettiğini ifade eder. Yanlış negatifleri azaltarak özgünlüğü artırmak önemlidir.</a:t>
            </a:r>
          </a:p>
          <a:p>
            <a:pPr algn="l">
              <a:buFont typeface="Arial" panose="020B0604020202020204" pitchFamily="34" charset="0"/>
              <a:buChar char="•"/>
            </a:pPr>
            <a:endParaRPr lang="tr-TR" b="0" i="0" dirty="0">
              <a:solidFill>
                <a:srgbClr val="D1D5DB"/>
              </a:solidFill>
              <a:effectLst/>
              <a:latin typeface="Söhne"/>
            </a:endParaRP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24</a:t>
            </a:fld>
            <a:endParaRPr lang="tr-TR"/>
          </a:p>
        </p:txBody>
      </p:sp>
    </p:spTree>
    <p:extLst>
      <p:ext uri="{BB962C8B-B14F-4D97-AF65-F5344CB8AC3E}">
        <p14:creationId xmlns:p14="http://schemas.microsoft.com/office/powerpoint/2010/main" val="3295032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242424"/>
                </a:solidFill>
                <a:effectLst/>
                <a:latin typeface="source-serif-pro"/>
              </a:rPr>
              <a:t>Genel olarak, modelinizin kesinliğinin ve sağlamlığının bir ölçüsüdür. Örneğin iki modeli düşük kesinlik ve yüksek duyarlılık ile karşılaştırmak zordur veya tersi de geçerlidir. Bu yüzden onları karşılaştırılabilir hale getirmek için F1 Skoru kullanıyoruz.</a:t>
            </a:r>
          </a:p>
          <a:p>
            <a:br>
              <a:rPr lang="tr-TR" dirty="0"/>
            </a:br>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25</a:t>
            </a:fld>
            <a:endParaRPr lang="tr-TR"/>
          </a:p>
        </p:txBody>
      </p:sp>
    </p:spTree>
    <p:extLst>
      <p:ext uri="{BB962C8B-B14F-4D97-AF65-F5344CB8AC3E}">
        <p14:creationId xmlns:p14="http://schemas.microsoft.com/office/powerpoint/2010/main" val="1534670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42424"/>
                </a:solidFill>
                <a:effectLst/>
                <a:latin typeface="source-serif-pro"/>
              </a:rPr>
              <a:t>Örneğin, AUC ne kadar yüksekse, model hastalığı olan ve olmayan hastaları ayırt etmekte daha iyidir. </a:t>
            </a:r>
            <a:r>
              <a:rPr lang="tr-TR" b="0" i="0" u="sng" dirty="0">
                <a:effectLst/>
                <a:latin typeface="source-serif-pro"/>
                <a:hlinkClick r:id="rId3"/>
              </a:rPr>
              <a:t>Buradan</a:t>
            </a:r>
            <a:r>
              <a:rPr lang="tr-TR" b="0" i="0" dirty="0">
                <a:solidFill>
                  <a:srgbClr val="242424"/>
                </a:solidFill>
                <a:effectLst/>
                <a:latin typeface="source-serif-pro"/>
              </a:rPr>
              <a:t> AUC-ROC eğrisi için son derece güzel ve detaylı bir yazıya ulaşabilirsiniz.</a:t>
            </a:r>
          </a:p>
          <a:p>
            <a:r>
              <a:rPr lang="tr-TR" b="0" i="1" dirty="0">
                <a:solidFill>
                  <a:srgbClr val="242424"/>
                </a:solidFill>
                <a:effectLst/>
                <a:latin typeface="source-serif-pro"/>
              </a:rPr>
              <a:t>Eşikler probleme bağlıdır ve bu nedenle probleme göre ayarlamanız gereken değerlerdir.</a:t>
            </a:r>
            <a:endParaRPr lang="tr-TR" b="0" i="0" dirty="0">
              <a:solidFill>
                <a:srgbClr val="242424"/>
              </a:solidFill>
              <a:effectLst/>
              <a:latin typeface="source-serif-pro"/>
            </a:endParaRP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27</a:t>
            </a:fld>
            <a:endParaRPr lang="tr-TR"/>
          </a:p>
        </p:txBody>
      </p:sp>
    </p:spTree>
    <p:extLst>
      <p:ext uri="{BB962C8B-B14F-4D97-AF65-F5344CB8AC3E}">
        <p14:creationId xmlns:p14="http://schemas.microsoft.com/office/powerpoint/2010/main" val="3649293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mj-lt"/>
              <a:buAutoNum type="arabicPeriod"/>
            </a:pPr>
            <a:r>
              <a:rPr lang="tr-TR" b="1" i="0" dirty="0">
                <a:solidFill>
                  <a:srgbClr val="D1D5DB"/>
                </a:solidFill>
                <a:effectLst/>
                <a:latin typeface="Söhne"/>
              </a:rPr>
              <a:t>R-Kare (R^2) = 1:</a:t>
            </a:r>
            <a:r>
              <a:rPr lang="tr-TR" b="0" i="0" dirty="0">
                <a:solidFill>
                  <a:srgbClr val="D1D5DB"/>
                </a:solidFill>
                <a:effectLst/>
                <a:latin typeface="Söhne"/>
              </a:rPr>
              <a:t> Eğer R-Kare değeri 1 ise, bu, regresyon modelinin bağımsız değişkenler tarafından bağımlı değişkenin tamamen açıklandığı anlamına gelir. Yani, model, verilerdeki değişkenliğin tamamını açıklamaktadır ve veri noktalarının model tarafından mükemmel bir şekilde uyarlandığı anlamına gelir. Bu, mükemmel bir uyum sağlayan bir model olduğunu gösterir.</a:t>
            </a:r>
          </a:p>
          <a:p>
            <a:pPr algn="l">
              <a:buFont typeface="+mj-lt"/>
              <a:buAutoNum type="arabicPeriod"/>
            </a:pPr>
            <a:r>
              <a:rPr lang="tr-TR" b="1" i="0" dirty="0">
                <a:solidFill>
                  <a:srgbClr val="D1D5DB"/>
                </a:solidFill>
                <a:effectLst/>
                <a:latin typeface="Söhne"/>
              </a:rPr>
              <a:t>R-Kare (R^2) = 0:</a:t>
            </a:r>
            <a:r>
              <a:rPr lang="tr-TR" b="0" i="0" dirty="0">
                <a:solidFill>
                  <a:srgbClr val="D1D5DB"/>
                </a:solidFill>
                <a:effectLst/>
                <a:latin typeface="Söhne"/>
              </a:rPr>
              <a:t> Eğer R-Kare değeri 0 ise, bu, regresyon modelinin bağımsız değişkenler tarafından bağımlı değişkenin hiçbir şekilde açıklanamadığı anlamına gelir. Yani, model verilerdeki değişkenliği hiç açıklayamamış ve veri noktalarının model tarafından hiç uyarlanmadığı anlamına gelir. Bu, modelin hiçbir açıklama gücü olmadığını gösterir.</a:t>
            </a:r>
          </a:p>
          <a:p>
            <a:pPr algn="l">
              <a:buFont typeface="+mj-lt"/>
              <a:buAutoNum type="arabicPeriod"/>
            </a:pPr>
            <a:r>
              <a:rPr lang="tr-TR" b="1" i="0" dirty="0">
                <a:solidFill>
                  <a:srgbClr val="D1D5DB"/>
                </a:solidFill>
                <a:effectLst/>
                <a:latin typeface="Söhne"/>
              </a:rPr>
              <a:t>0 &lt; R-Kare (R^2) &lt; 1:</a:t>
            </a:r>
            <a:r>
              <a:rPr lang="tr-TR" b="0" i="0" dirty="0">
                <a:solidFill>
                  <a:srgbClr val="D1D5DB"/>
                </a:solidFill>
                <a:effectLst/>
                <a:latin typeface="Söhne"/>
              </a:rPr>
              <a:t> Eğer R-Kare değeri 0 ile 1 arasında ise, bu, regresyon modelinin veri noktalarının bir kısmını açıkladığı ve uyum sağladığı anlamına gelir. R-Kare değeri ne kadar yüksekse, modelin verilerdeki değişkenliği o kadar iyi açıkladığı ve uyum sağladığı anlamına gelir. Ancak, R-Kare değeri 1'e çok yaklaşıyorsa, modelin aşırı uyumlu olabileceği ve aşırı öğrenme (</a:t>
            </a:r>
            <a:r>
              <a:rPr lang="tr-TR" b="0" i="0" dirty="0" err="1">
                <a:solidFill>
                  <a:srgbClr val="D1D5DB"/>
                </a:solidFill>
                <a:effectLst/>
                <a:latin typeface="Söhne"/>
              </a:rPr>
              <a:t>overfitting</a:t>
            </a:r>
            <a:r>
              <a:rPr lang="tr-TR" b="0" i="0" dirty="0">
                <a:solidFill>
                  <a:srgbClr val="D1D5DB"/>
                </a:solidFill>
                <a:effectLst/>
                <a:latin typeface="Söhne"/>
              </a:rPr>
              <a:t>) problemi yaşayabileceği unutulmamalıdır.</a:t>
            </a:r>
          </a:p>
          <a:p>
            <a:pPr algn="l"/>
            <a:r>
              <a:rPr lang="tr-TR" b="0" i="0" dirty="0">
                <a:solidFill>
                  <a:srgbClr val="D1D5DB"/>
                </a:solidFill>
                <a:effectLst/>
                <a:latin typeface="Söhne"/>
              </a:rPr>
              <a:t>R-Kare, regresyon modelinin ne kadar iyi uyum sağladığını anlamak için kullanılan önemli bir metriktir. Ancak, tek başına yeterli değildir. R-</a:t>
            </a:r>
            <a:r>
              <a:rPr lang="tr-TR" b="0" i="0" dirty="0" err="1">
                <a:solidFill>
                  <a:srgbClr val="D1D5DB"/>
                </a:solidFill>
                <a:effectLst/>
                <a:latin typeface="Söhne"/>
              </a:rPr>
              <a:t>Kare'nin</a:t>
            </a:r>
            <a:r>
              <a:rPr lang="tr-TR" b="0" i="0" dirty="0">
                <a:solidFill>
                  <a:srgbClr val="D1D5DB"/>
                </a:solidFill>
                <a:effectLst/>
                <a:latin typeface="Söhne"/>
              </a:rPr>
              <a:t> yanı sıra, MSE, MAE, RMSE gibi diğer regresyon metriklerini de değerlendirerek modelin performansını daha kapsamlı bir şekilde anlayabiliriz. </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29</a:t>
            </a:fld>
            <a:endParaRPr lang="tr-TR"/>
          </a:p>
        </p:txBody>
      </p:sp>
    </p:spTree>
    <p:extLst>
      <p:ext uri="{BB962C8B-B14F-4D97-AF65-F5344CB8AC3E}">
        <p14:creationId xmlns:p14="http://schemas.microsoft.com/office/powerpoint/2010/main" val="2603228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1" dirty="0">
                <a:solidFill>
                  <a:srgbClr val="242424"/>
                </a:solidFill>
                <a:effectLst/>
                <a:latin typeface="source-serif-pro"/>
              </a:rPr>
              <a:t>Düşük bir değer daha iyi doğruluğu gösterir.</a:t>
            </a:r>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30</a:t>
            </a:fld>
            <a:endParaRPr lang="tr-TR"/>
          </a:p>
        </p:txBody>
      </p:sp>
    </p:spTree>
    <p:extLst>
      <p:ext uri="{BB962C8B-B14F-4D97-AF65-F5344CB8AC3E}">
        <p14:creationId xmlns:p14="http://schemas.microsoft.com/office/powerpoint/2010/main" val="2266648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D1D5DB"/>
                </a:solidFill>
                <a:effectLst/>
                <a:latin typeface="Söhne"/>
              </a:rPr>
              <a:t>Denetimsiz öğrenme yöntemlerinin temel amacı, bir sonuca ulaşmak için verilere önceden bilgi veya etiket eklemek yerine, verilerin kendisinden faydalanmaktır. Bu nedenle, denetimsiz öğrenme, büyük miktarda veriyle çalışmak için özellikle güçlü ve kullanışlıdır.</a:t>
            </a:r>
          </a:p>
          <a:p>
            <a:r>
              <a:rPr lang="tr-TR" b="0" i="0" dirty="0">
                <a:solidFill>
                  <a:srgbClr val="D1D5DB"/>
                </a:solidFill>
                <a:effectLst/>
                <a:latin typeface="Söhne"/>
              </a:rPr>
              <a:t>Yani ;</a:t>
            </a:r>
          </a:p>
          <a:p>
            <a:r>
              <a:rPr lang="tr-TR" i="0" dirty="0">
                <a:effectLst/>
              </a:rPr>
              <a:t>Denetimsiz öğrenme</a:t>
            </a:r>
            <a:r>
              <a:rPr lang="tr-TR" dirty="0"/>
              <a:t>, modeli denetlemeniz gerekmeyen bir makine öğrenme tekniğidir. Bunun yerine, modelin bilgi keşfetmek için kendi başına çalışmasına izin vermeniz gerekir. Temel olarak etiketlenmemiş verilerle </a:t>
            </a:r>
            <a:r>
              <a:rPr lang="tr-TR" dirty="0" err="1"/>
              <a:t>ilgilenir.Denetimsiz</a:t>
            </a:r>
            <a:r>
              <a:rPr lang="tr-TR" dirty="0"/>
              <a:t> öğrenme algoritmaları, denetimli öğrenmeye kıyasla daha karmaşık işlem görevlerini gerçekleştirmenizi sağlar.</a:t>
            </a:r>
          </a:p>
          <a:p>
            <a:pPr algn="l"/>
            <a:r>
              <a:rPr lang="tr-TR" b="1" i="0" dirty="0">
                <a:solidFill>
                  <a:srgbClr val="242424"/>
                </a:solidFill>
                <a:effectLst/>
                <a:latin typeface="sohne"/>
              </a:rPr>
              <a:t>Denetimsiz Öğrenimi kullanmanın başlıca nedenleri</a:t>
            </a:r>
          </a:p>
          <a:p>
            <a:pPr algn="l">
              <a:buFont typeface="Arial" panose="020B0604020202020204" pitchFamily="34" charset="0"/>
              <a:buChar char="•"/>
            </a:pPr>
            <a:r>
              <a:rPr lang="tr-TR" b="0" i="0" dirty="0">
                <a:solidFill>
                  <a:srgbClr val="242424"/>
                </a:solidFill>
                <a:effectLst/>
                <a:latin typeface="source-serif-pro"/>
              </a:rPr>
              <a:t>Denetimsiz makine öğrenmesi, verilerde bilinmeyen kalıpları bulur.</a:t>
            </a:r>
          </a:p>
          <a:p>
            <a:pPr algn="l">
              <a:buFont typeface="Arial" panose="020B0604020202020204" pitchFamily="34" charset="0"/>
              <a:buChar char="•"/>
            </a:pPr>
            <a:r>
              <a:rPr lang="tr-TR" b="0" i="0" dirty="0">
                <a:solidFill>
                  <a:srgbClr val="242424"/>
                </a:solidFill>
                <a:effectLst/>
                <a:latin typeface="source-serif-pro"/>
              </a:rPr>
              <a:t>Denetimsiz yöntemler, kategorizasyon için faydalı olabilecek özellikleri bulmanıza yardımcı olur.</a:t>
            </a:r>
          </a:p>
          <a:p>
            <a:pPr algn="l">
              <a:buFont typeface="Arial" panose="020B0604020202020204" pitchFamily="34" charset="0"/>
              <a:buChar char="•"/>
            </a:pPr>
            <a:r>
              <a:rPr lang="tr-TR" b="0" i="0" dirty="0">
                <a:solidFill>
                  <a:srgbClr val="242424"/>
                </a:solidFill>
                <a:effectLst/>
                <a:latin typeface="source-serif-pro"/>
              </a:rPr>
              <a:t>Gerçek zamanlı olarak gerçekleşir, bu nedenle tüm girdi verileri öğrenilenlerin varlığında analiz edilir ve etiketlenir.</a:t>
            </a:r>
          </a:p>
          <a:p>
            <a:pPr algn="l">
              <a:buFont typeface="Arial" panose="020B0604020202020204" pitchFamily="34" charset="0"/>
              <a:buChar char="•"/>
            </a:pPr>
            <a:r>
              <a:rPr lang="tr-TR" b="0" i="0" dirty="0">
                <a:solidFill>
                  <a:srgbClr val="242424"/>
                </a:solidFill>
                <a:effectLst/>
                <a:latin typeface="source-serif-pro"/>
              </a:rPr>
              <a:t>Etiketlenmemiş verileri bilgisayardan elde etmek, elle müdahale gerektiren etiketli verilerden daha kolaydır.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32</a:t>
            </a:fld>
            <a:endParaRPr lang="tr-TR"/>
          </a:p>
        </p:txBody>
      </p:sp>
    </p:spTree>
    <p:extLst>
      <p:ext uri="{BB962C8B-B14F-4D97-AF65-F5344CB8AC3E}">
        <p14:creationId xmlns:p14="http://schemas.microsoft.com/office/powerpoint/2010/main" val="3262842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D1D5DB"/>
                </a:solidFill>
                <a:effectLst/>
                <a:latin typeface="Söhne"/>
              </a:rPr>
              <a:t>Amacı, verilerin içindeki yapıyı ve benzerlikleri anlamak ve belirli sayıda küme oluşturmaktır. Bu algoritma, veri noktalarını kümelere ayırırken her küme içindeki veri noktalarının birbirine olan benzerliğini maksimize etmeye çalışır.</a:t>
            </a:r>
          </a:p>
          <a:p>
            <a:pPr algn="l"/>
            <a:r>
              <a:rPr lang="tr-TR" b="0" i="0" dirty="0">
                <a:solidFill>
                  <a:srgbClr val="D1D5DB"/>
                </a:solidFill>
                <a:effectLst/>
                <a:latin typeface="Söhne"/>
              </a:rPr>
              <a:t>K-</a:t>
            </a:r>
            <a:r>
              <a:rPr lang="tr-TR" b="0" i="0" dirty="0" err="1">
                <a:solidFill>
                  <a:srgbClr val="D1D5DB"/>
                </a:solidFill>
                <a:effectLst/>
                <a:latin typeface="Söhne"/>
              </a:rPr>
              <a:t>Means</a:t>
            </a:r>
            <a:r>
              <a:rPr lang="tr-TR" b="0" i="0" dirty="0">
                <a:solidFill>
                  <a:srgbClr val="D1D5DB"/>
                </a:solidFill>
                <a:effectLst/>
                <a:latin typeface="Söhne"/>
              </a:rPr>
              <a:t> algoritmasının çalışma mantığı şu adımlarla gerçekleşir:</a:t>
            </a:r>
          </a:p>
          <a:p>
            <a:pPr algn="l">
              <a:buFont typeface="+mj-lt"/>
              <a:buAutoNum type="arabicPeriod"/>
            </a:pPr>
            <a:r>
              <a:rPr lang="tr-TR" b="1" i="0" dirty="0">
                <a:solidFill>
                  <a:srgbClr val="D1D5DB"/>
                </a:solidFill>
                <a:effectLst/>
                <a:latin typeface="Söhne"/>
              </a:rPr>
              <a:t>Adım 1: Küme Sayısını Belirleme (K belirleme):</a:t>
            </a:r>
            <a:r>
              <a:rPr lang="tr-TR" b="0" i="0" dirty="0">
                <a:solidFill>
                  <a:srgbClr val="D1D5DB"/>
                </a:solidFill>
                <a:effectLst/>
                <a:latin typeface="Söhne"/>
              </a:rPr>
              <a:t> K-</a:t>
            </a:r>
            <a:r>
              <a:rPr lang="tr-TR" b="0" i="0" dirty="0" err="1">
                <a:solidFill>
                  <a:srgbClr val="D1D5DB"/>
                </a:solidFill>
                <a:effectLst/>
                <a:latin typeface="Söhne"/>
              </a:rPr>
              <a:t>Means</a:t>
            </a:r>
            <a:r>
              <a:rPr lang="tr-TR" b="0" i="0" dirty="0">
                <a:solidFill>
                  <a:srgbClr val="D1D5DB"/>
                </a:solidFill>
                <a:effectLst/>
                <a:latin typeface="Söhne"/>
              </a:rPr>
              <a:t> algoritması, önceden belirlenmiş bir sayıda küme oluşturur. Bu sayı, kullanıcının önceden belirlemesi gereken ve veri kümesine göre uygun olacak bir değerdir.</a:t>
            </a:r>
          </a:p>
          <a:p>
            <a:pPr algn="l">
              <a:buFont typeface="+mj-lt"/>
              <a:buAutoNum type="arabicPeriod"/>
            </a:pPr>
            <a:r>
              <a:rPr lang="tr-TR" b="1" i="0" dirty="0">
                <a:solidFill>
                  <a:srgbClr val="D1D5DB"/>
                </a:solidFill>
                <a:effectLst/>
                <a:latin typeface="Söhne"/>
              </a:rPr>
              <a:t>Adım 2: Başlangıç Merkezleri Belirleme:</a:t>
            </a:r>
            <a:r>
              <a:rPr lang="tr-TR" b="0" i="0" dirty="0">
                <a:solidFill>
                  <a:srgbClr val="D1D5DB"/>
                </a:solidFill>
                <a:effectLst/>
                <a:latin typeface="Söhne"/>
              </a:rPr>
              <a:t> Algoritma, her küme için başlangıç merkezlerini rastgele belirler. Bu merkezler, veri noktalarının uzayında rastgele seçilen noktalardır.</a:t>
            </a:r>
          </a:p>
          <a:p>
            <a:pPr algn="l">
              <a:buFont typeface="+mj-lt"/>
              <a:buAutoNum type="arabicPeriod"/>
            </a:pPr>
            <a:r>
              <a:rPr lang="tr-TR" b="1" i="0" dirty="0">
                <a:solidFill>
                  <a:srgbClr val="D1D5DB"/>
                </a:solidFill>
                <a:effectLst/>
                <a:latin typeface="Söhne"/>
              </a:rPr>
              <a:t>Adım 3: Veri Noktalarını En Yakın Merkezlere Atama:</a:t>
            </a:r>
            <a:r>
              <a:rPr lang="tr-TR" b="0" i="0" dirty="0">
                <a:solidFill>
                  <a:srgbClr val="D1D5DB"/>
                </a:solidFill>
                <a:effectLst/>
                <a:latin typeface="Söhne"/>
              </a:rPr>
              <a:t> Her veri noktası, o anki merkezler arasından en yakın olan merkeze atanır ve o merkeze ait bir kümenin parçası olur.</a:t>
            </a:r>
          </a:p>
          <a:p>
            <a:pPr algn="l">
              <a:buFont typeface="+mj-lt"/>
              <a:buAutoNum type="arabicPeriod"/>
            </a:pPr>
            <a:r>
              <a:rPr lang="tr-TR" b="1" i="0" dirty="0">
                <a:solidFill>
                  <a:srgbClr val="D1D5DB"/>
                </a:solidFill>
                <a:effectLst/>
                <a:latin typeface="Söhne"/>
              </a:rPr>
              <a:t>Adım 4: Küme Merkezlerini Yeniden Hesaplama:</a:t>
            </a:r>
            <a:r>
              <a:rPr lang="tr-TR" b="0" i="0" dirty="0">
                <a:solidFill>
                  <a:srgbClr val="D1D5DB"/>
                </a:solidFill>
                <a:effectLst/>
                <a:latin typeface="Söhne"/>
              </a:rPr>
              <a:t> Her kümedeki veri noktaları atanırken, bu kümenin yeni merkezi hesaplanır. Bu merkez, o küme içindeki veri noktalarının ortalamasından elde edilir.</a:t>
            </a:r>
          </a:p>
          <a:p>
            <a:pPr algn="l">
              <a:buFont typeface="+mj-lt"/>
              <a:buAutoNum type="arabicPeriod"/>
            </a:pPr>
            <a:r>
              <a:rPr lang="tr-TR" b="1" i="0" dirty="0">
                <a:solidFill>
                  <a:srgbClr val="D1D5DB"/>
                </a:solidFill>
                <a:effectLst/>
                <a:latin typeface="Söhne"/>
              </a:rPr>
              <a:t>Adım 5: Yeniden Atama ve Merkez Yeniden Hesaplama:</a:t>
            </a:r>
            <a:r>
              <a:rPr lang="tr-TR" b="0" i="0" dirty="0">
                <a:solidFill>
                  <a:srgbClr val="D1D5DB"/>
                </a:solidFill>
                <a:effectLst/>
                <a:latin typeface="Söhne"/>
              </a:rPr>
              <a:t> Adım 3 ve 4 tekrarlanır. Veri noktaları son atağına kadar en yakın merkezlere atanır ve küme merkezleri güncellenir.</a:t>
            </a:r>
          </a:p>
          <a:p>
            <a:pPr algn="l">
              <a:buFont typeface="+mj-lt"/>
              <a:buAutoNum type="arabicPeriod"/>
            </a:pPr>
            <a:r>
              <a:rPr lang="tr-TR" b="1" i="0" dirty="0">
                <a:solidFill>
                  <a:srgbClr val="D1D5DB"/>
                </a:solidFill>
                <a:effectLst/>
                <a:latin typeface="Söhne"/>
              </a:rPr>
              <a:t>Adım 6: Durma Koşulu:</a:t>
            </a:r>
            <a:r>
              <a:rPr lang="tr-TR" b="0" i="0" dirty="0">
                <a:solidFill>
                  <a:srgbClr val="D1D5DB"/>
                </a:solidFill>
                <a:effectLst/>
                <a:latin typeface="Söhne"/>
              </a:rPr>
              <a:t> Algoritma, yeni merkezlerin hesaplandığı adımda bir önceki merkezlerle arasındaki farkın belirli bir eşiği geçtiğinde durur. Bu durma koşulu, merkezlerin stabil hale gelmesini sağlar.</a:t>
            </a:r>
          </a:p>
          <a:p>
            <a:pPr algn="l"/>
            <a:r>
              <a:rPr lang="tr-TR" b="0" i="0" dirty="0">
                <a:solidFill>
                  <a:srgbClr val="D1D5DB"/>
                </a:solidFill>
                <a:effectLst/>
                <a:latin typeface="Söhne"/>
              </a:rPr>
              <a:t>Sonuç olarak, K-</a:t>
            </a:r>
            <a:r>
              <a:rPr lang="tr-TR" b="0" i="0" dirty="0" err="1">
                <a:solidFill>
                  <a:srgbClr val="D1D5DB"/>
                </a:solidFill>
                <a:effectLst/>
                <a:latin typeface="Söhne"/>
              </a:rPr>
              <a:t>Means</a:t>
            </a:r>
            <a:r>
              <a:rPr lang="tr-TR" b="0" i="0" dirty="0">
                <a:solidFill>
                  <a:srgbClr val="D1D5DB"/>
                </a:solidFill>
                <a:effectLst/>
                <a:latin typeface="Söhne"/>
              </a:rPr>
              <a:t> algoritması her veri noktasını bir küme içine atar ve bu küme merkezlerini güncelleyerek verileri belirli sayıda kümeye böler. Bu sayede, benzer özelliklere sahip veri noktaları aynı kümede toplanır ve verilerin içindeki yapı ve benzerlikler daha iyi anlaşılır. K-</a:t>
            </a:r>
            <a:r>
              <a:rPr lang="tr-TR" b="0" i="0" dirty="0" err="1">
                <a:solidFill>
                  <a:srgbClr val="D1D5DB"/>
                </a:solidFill>
                <a:effectLst/>
                <a:latin typeface="Söhne"/>
              </a:rPr>
              <a:t>Means</a:t>
            </a:r>
            <a:r>
              <a:rPr lang="tr-TR" b="0" i="0" dirty="0">
                <a:solidFill>
                  <a:srgbClr val="D1D5DB"/>
                </a:solidFill>
                <a:effectLst/>
                <a:latin typeface="Söhne"/>
              </a:rPr>
              <a:t> kümeleme, veri analizinde, müşteri segmentasyonunda, resim işlemede ve pek çok uygulama alanında kullanılan popüler bir algoritmadır.</a:t>
            </a:r>
          </a:p>
          <a:p>
            <a:endParaRPr lang="tr-TR" b="0" i="0" dirty="0">
              <a:solidFill>
                <a:srgbClr val="D1D5DB"/>
              </a:solidFill>
              <a:effectLst/>
              <a:latin typeface="Söhne"/>
            </a:endParaRPr>
          </a:p>
          <a:p>
            <a:pPr algn="l"/>
            <a:r>
              <a:rPr lang="tr-TR" b="1" i="0" dirty="0">
                <a:solidFill>
                  <a:srgbClr val="242424"/>
                </a:solidFill>
                <a:effectLst/>
                <a:latin typeface="sohne"/>
              </a:rPr>
              <a:t>K-</a:t>
            </a:r>
            <a:r>
              <a:rPr lang="tr-TR" b="1" i="0" dirty="0" err="1">
                <a:solidFill>
                  <a:srgbClr val="242424"/>
                </a:solidFill>
                <a:effectLst/>
                <a:latin typeface="sohne"/>
              </a:rPr>
              <a:t>Means’ı</a:t>
            </a:r>
            <a:r>
              <a:rPr lang="tr-TR" b="1" i="0" dirty="0">
                <a:solidFill>
                  <a:srgbClr val="242424"/>
                </a:solidFill>
                <a:effectLst/>
                <a:latin typeface="sohne"/>
              </a:rPr>
              <a:t> Nerede Uygulayabilirim?</a:t>
            </a:r>
          </a:p>
          <a:p>
            <a:pPr algn="l"/>
            <a:r>
              <a:rPr lang="tr-TR" b="0" i="0" dirty="0">
                <a:solidFill>
                  <a:srgbClr val="242424"/>
                </a:solidFill>
                <a:effectLst/>
                <a:latin typeface="source-serif-pro"/>
              </a:rPr>
              <a:t>Öncelikle bu algoritmayı nerelerde, hangi amaçlarda kullanabiliriz bunlara göz atalım. Bana göre bir algoritmayı incelemeye başlamadan önce onun neye hizmet ettiğini bilmek bizim çalışma verimimizi arttırır.</a:t>
            </a:r>
          </a:p>
          <a:p>
            <a:pPr algn="l"/>
            <a:r>
              <a:rPr lang="tr-TR" b="0" i="1" dirty="0">
                <a:solidFill>
                  <a:srgbClr val="242424"/>
                </a:solidFill>
                <a:effectLst/>
                <a:latin typeface="source-serif-pro"/>
              </a:rPr>
              <a:t>→Belge Sınıflandırması</a:t>
            </a:r>
            <a:br>
              <a:rPr lang="tr-TR" b="0" i="0" dirty="0">
                <a:solidFill>
                  <a:srgbClr val="242424"/>
                </a:solidFill>
                <a:effectLst/>
                <a:latin typeface="source-serif-pro"/>
              </a:rPr>
            </a:br>
            <a:r>
              <a:rPr lang="tr-TR" b="0" i="0" dirty="0">
                <a:solidFill>
                  <a:srgbClr val="242424"/>
                </a:solidFill>
                <a:effectLst/>
                <a:latin typeface="source-serif-pro"/>
              </a:rPr>
              <a:t>Belgeleri etiketlere, konulara ve belgenin içeriğine göre birden fazla kategoride kümeleyin. Bu çok standart bir sınıflandırma problemidir ve k-</a:t>
            </a:r>
            <a:r>
              <a:rPr lang="tr-TR" b="0" i="0" dirty="0" err="1">
                <a:solidFill>
                  <a:srgbClr val="242424"/>
                </a:solidFill>
                <a:effectLst/>
                <a:latin typeface="source-serif-pro"/>
              </a:rPr>
              <a:t>means</a:t>
            </a:r>
            <a:r>
              <a:rPr lang="tr-TR" b="0" i="0" dirty="0">
                <a:solidFill>
                  <a:srgbClr val="242424"/>
                </a:solidFill>
                <a:effectLst/>
                <a:latin typeface="source-serif-pro"/>
              </a:rPr>
              <a:t> aracı bu amaç için oldukça uygun bir algoritmadır.</a:t>
            </a:r>
          </a:p>
          <a:p>
            <a:pPr algn="l"/>
            <a:r>
              <a:rPr lang="tr-TR" b="0" i="0" dirty="0">
                <a:solidFill>
                  <a:srgbClr val="242424"/>
                </a:solidFill>
                <a:effectLst/>
                <a:latin typeface="source-serif-pro"/>
              </a:rPr>
              <a:t>→Suç Yerlerinin Belirlenmesi</a:t>
            </a:r>
            <a:br>
              <a:rPr lang="tr-TR" b="0" i="0" dirty="0">
                <a:solidFill>
                  <a:srgbClr val="242424"/>
                </a:solidFill>
                <a:effectLst/>
                <a:latin typeface="source-serif-pro"/>
              </a:rPr>
            </a:br>
            <a:r>
              <a:rPr lang="tr-TR" b="0" i="0" dirty="0">
                <a:solidFill>
                  <a:srgbClr val="242424"/>
                </a:solidFill>
                <a:effectLst/>
                <a:latin typeface="source-serif-pro"/>
              </a:rPr>
              <a:t>Bir şehirdeki belirli bölgelerde mevcut olan suçlarla ilgili veriler, suç kategorisi, suç alanı ve ikisi arasındaki ilişki, bir şehirdeki ya da bölgedeki suça eğilimli alanlara ilişkin kaliteli bilgiler verebilir. </a:t>
            </a:r>
            <a:r>
              <a:rPr lang="tr-TR" b="0" i="0" u="sng" dirty="0">
                <a:solidFill>
                  <a:srgbClr val="242424"/>
                </a:solidFill>
                <a:effectLst/>
                <a:latin typeface="source-serif-pro"/>
                <a:hlinkClick r:id="rId3"/>
              </a:rPr>
              <a:t>İşte bununla ilgili güzel bir makale</a:t>
            </a:r>
            <a:r>
              <a:rPr lang="tr-TR" b="0" i="0" dirty="0">
                <a:solidFill>
                  <a:srgbClr val="242424"/>
                </a:solidFill>
                <a:effectLst/>
                <a:latin typeface="source-serif-pro"/>
              </a:rPr>
              <a:t>..</a:t>
            </a:r>
          </a:p>
          <a:p>
            <a:pPr algn="l"/>
            <a:r>
              <a:rPr lang="tr-TR" b="0" i="0" dirty="0">
                <a:solidFill>
                  <a:srgbClr val="242424"/>
                </a:solidFill>
                <a:effectLst/>
                <a:latin typeface="source-serif-pro"/>
              </a:rPr>
              <a:t>→Müşteri Segmentasyonu</a:t>
            </a:r>
            <a:br>
              <a:rPr lang="tr-TR" b="0" i="0" dirty="0">
                <a:solidFill>
                  <a:srgbClr val="242424"/>
                </a:solidFill>
                <a:effectLst/>
                <a:latin typeface="source-serif-pro"/>
              </a:rPr>
            </a:br>
            <a:r>
              <a:rPr lang="tr-TR" b="0" i="0" dirty="0">
                <a:solidFill>
                  <a:srgbClr val="242424"/>
                </a:solidFill>
                <a:effectLst/>
                <a:latin typeface="source-serif-pro"/>
              </a:rPr>
              <a:t>Kümeleme, pazarlamacıların müşteri tabanını geliştirmelerine, hedef alanlarda çalışmasına ve müşterileri satın alma geçmişine, ilgi alanlarına veya etkinlik izlemeye göre segmentlere ayırmasına yardımcı olur. Sınıflandırma, şirketin belirli kampanyalar için belirli müşteri kümelerini hedeflemesine yardımcı olur.</a:t>
            </a:r>
          </a:p>
          <a:p>
            <a:pPr algn="l"/>
            <a:r>
              <a:rPr lang="tr-TR" b="0" i="0" dirty="0">
                <a:solidFill>
                  <a:srgbClr val="242424"/>
                </a:solidFill>
                <a:effectLst/>
                <a:latin typeface="source-serif-pro"/>
              </a:rPr>
              <a:t>→Oyuncu Analizi</a:t>
            </a:r>
            <a:br>
              <a:rPr lang="tr-TR" b="0" i="0" dirty="0">
                <a:solidFill>
                  <a:srgbClr val="242424"/>
                </a:solidFill>
                <a:effectLst/>
                <a:latin typeface="source-serif-pro"/>
              </a:rPr>
            </a:br>
            <a:r>
              <a:rPr lang="tr-TR" b="0" i="0" dirty="0">
                <a:solidFill>
                  <a:srgbClr val="242424"/>
                </a:solidFill>
                <a:effectLst/>
                <a:latin typeface="source-serif-pro"/>
              </a:rPr>
              <a:t>Oyuncu istatistiklerini analiz etmek, spor dünyasının her zaman kritik bir unsuru olmuştur ve artan rekabetle birlikte, makine öğrenmenin burada oynayacağı kritik bir rol vardır. </a:t>
            </a:r>
            <a:r>
              <a:rPr lang="tr-TR" b="0" i="0" u="sng" dirty="0">
                <a:solidFill>
                  <a:srgbClr val="242424"/>
                </a:solidFill>
                <a:effectLst/>
                <a:latin typeface="source-serif-pro"/>
                <a:hlinkClick r:id="rId4"/>
              </a:rPr>
              <a:t>Ayrıntılar ve örnek bir uygulama için bu makaleye göz atın.</a:t>
            </a:r>
            <a:endParaRPr lang="tr-TR" b="0" i="0" dirty="0">
              <a:solidFill>
                <a:srgbClr val="242424"/>
              </a:solidFill>
              <a:effectLst/>
              <a:latin typeface="source-serif-pro"/>
            </a:endParaRPr>
          </a:p>
          <a:p>
            <a:pPr algn="l"/>
            <a:r>
              <a:rPr lang="tr-TR" b="0" i="0" dirty="0">
                <a:solidFill>
                  <a:srgbClr val="242424"/>
                </a:solidFill>
                <a:effectLst/>
                <a:latin typeface="source-serif-pro"/>
              </a:rPr>
              <a:t>→Dolandırıcılık Tespiti</a:t>
            </a:r>
            <a:br>
              <a:rPr lang="tr-TR" b="0" i="0" dirty="0">
                <a:solidFill>
                  <a:srgbClr val="242424"/>
                </a:solidFill>
                <a:effectLst/>
                <a:latin typeface="source-serif-pro"/>
              </a:rPr>
            </a:br>
            <a:r>
              <a:rPr lang="tr-TR" b="0" i="0" dirty="0">
                <a:solidFill>
                  <a:srgbClr val="242424"/>
                </a:solidFill>
                <a:effectLst/>
                <a:latin typeface="source-serif-pro"/>
              </a:rPr>
              <a:t>Makine öğrenimi sahtekarlık tespitinde önemli bir rol oynar ve otomobil, sağlık ve sigorta sahtekarlığı tespitinde sayısız uygulamaya sahiptir. Sahte iddialarla ilgili geçmiş verileri kullanarak, yeni iddiaları , sahte kalıpları belirten kümelere yakınlığına dayanarak izole etmek mümkündür.</a:t>
            </a:r>
          </a:p>
          <a:p>
            <a:pPr algn="l"/>
            <a:r>
              <a:rPr lang="tr-TR" b="0" i="0" dirty="0">
                <a:solidFill>
                  <a:srgbClr val="242424"/>
                </a:solidFill>
                <a:effectLst/>
                <a:latin typeface="source-serif-pro"/>
              </a:rPr>
              <a:t>→Çağrı Kaydı Detay Analizi</a:t>
            </a:r>
            <a:br>
              <a:rPr lang="tr-TR" b="0" i="0" dirty="0">
                <a:solidFill>
                  <a:srgbClr val="242424"/>
                </a:solidFill>
                <a:effectLst/>
                <a:latin typeface="source-serif-pro"/>
              </a:rPr>
            </a:br>
            <a:r>
              <a:rPr lang="tr-TR" b="0" i="0" dirty="0">
                <a:solidFill>
                  <a:srgbClr val="242424"/>
                </a:solidFill>
                <a:effectLst/>
                <a:latin typeface="source-serif-pro"/>
              </a:rPr>
              <a:t>Bir çağrı detay kaydı (CDR), </a:t>
            </a:r>
            <a:r>
              <a:rPr lang="tr-TR" b="0" i="0" dirty="0" err="1">
                <a:solidFill>
                  <a:srgbClr val="242424"/>
                </a:solidFill>
                <a:effectLst/>
                <a:latin typeface="source-serif-pro"/>
              </a:rPr>
              <a:t>telekom</a:t>
            </a:r>
            <a:r>
              <a:rPr lang="tr-TR" b="0" i="0" dirty="0">
                <a:solidFill>
                  <a:srgbClr val="242424"/>
                </a:solidFill>
                <a:effectLst/>
                <a:latin typeface="source-serif-pro"/>
              </a:rPr>
              <a:t> şirketleri tarafından bir müşterinin araması, SMS ve internet etkinliği sırasında elde edilen bilgilerdir. Bu bilgiler, müşteri demografisiyle birlikte kullanıldığında, müşterinin ihtiyaçları hakkında daha fazla bilgi sağlar. </a:t>
            </a:r>
            <a:r>
              <a:rPr lang="tr-TR" b="0" i="0" u="sng" dirty="0">
                <a:solidFill>
                  <a:srgbClr val="242424"/>
                </a:solidFill>
                <a:effectLst/>
                <a:latin typeface="source-serif-pro"/>
                <a:hlinkClick r:id="rId5"/>
              </a:rPr>
              <a:t>Bu makalede, denetlenmeyen k-</a:t>
            </a:r>
            <a:r>
              <a:rPr lang="tr-TR" b="0" i="0" u="sng" dirty="0" err="1">
                <a:solidFill>
                  <a:srgbClr val="242424"/>
                </a:solidFill>
                <a:effectLst/>
                <a:latin typeface="source-serif-pro"/>
                <a:hlinkClick r:id="rId5"/>
              </a:rPr>
              <a:t>means</a:t>
            </a:r>
            <a:r>
              <a:rPr lang="tr-TR" b="0" i="0" u="sng" dirty="0">
                <a:solidFill>
                  <a:srgbClr val="242424"/>
                </a:solidFill>
                <a:effectLst/>
                <a:latin typeface="source-serif-pro"/>
                <a:hlinkClick r:id="rId5"/>
              </a:rPr>
              <a:t> kümeleme algoritmasını kullanarak müşteri faaliyetlerini 24 saat boyunca nasıl kümelendirebileceğinizi anlayacaksınız.</a:t>
            </a:r>
            <a:r>
              <a:rPr lang="tr-TR" b="0" i="0" dirty="0">
                <a:solidFill>
                  <a:srgbClr val="242424"/>
                </a:solidFill>
                <a:effectLst/>
                <a:latin typeface="source-serif-pro"/>
              </a:rPr>
              <a:t> Müşteri segmentlerini saatlerce kullanımlarına göre anlamak için kullanılır.</a:t>
            </a:r>
          </a:p>
          <a:p>
            <a:pPr algn="l"/>
            <a:r>
              <a:rPr lang="tr-TR" b="0" i="0" dirty="0">
                <a:solidFill>
                  <a:srgbClr val="242424"/>
                </a:solidFill>
                <a:effectLst/>
                <a:latin typeface="source-serif-pro"/>
              </a:rPr>
              <a:t>→BT Uyarılarının Otomatik Kümelenmesi</a:t>
            </a:r>
            <a:br>
              <a:rPr lang="tr-TR" b="0" i="0" dirty="0">
                <a:solidFill>
                  <a:srgbClr val="242424"/>
                </a:solidFill>
                <a:effectLst/>
                <a:latin typeface="source-serif-pro"/>
              </a:rPr>
            </a:br>
            <a:r>
              <a:rPr lang="tr-TR" b="0" i="0" dirty="0">
                <a:solidFill>
                  <a:srgbClr val="242424"/>
                </a:solidFill>
                <a:effectLst/>
                <a:latin typeface="source-serif-pro"/>
              </a:rPr>
              <a:t>Ağ, depolama veya </a:t>
            </a:r>
            <a:r>
              <a:rPr lang="tr-TR" b="0" i="0" dirty="0" err="1">
                <a:solidFill>
                  <a:srgbClr val="242424"/>
                </a:solidFill>
                <a:effectLst/>
                <a:latin typeface="source-serif-pro"/>
              </a:rPr>
              <a:t>veritabanı</a:t>
            </a:r>
            <a:r>
              <a:rPr lang="tr-TR" b="0" i="0" dirty="0">
                <a:solidFill>
                  <a:srgbClr val="242424"/>
                </a:solidFill>
                <a:effectLst/>
                <a:latin typeface="source-serif-pro"/>
              </a:rPr>
              <a:t> gibi büyük kurumsal BT altyapı teknolojisi bileşenleri büyük hacimli uyarı mesajları üretir. Uyarı mesajları potansiyel olarak operasyonel sorunlara işaret ettiğinden, sonraki işlemler için önceliklendirme için manuel olarak taranmaları gerekir. Verilerin kümelenmesi, uyarı kategorileri hakkında bilgi verebilir ve ortalama onarım süresi ve arıza tahminlerinde yardımcı olabilir.</a:t>
            </a:r>
          </a:p>
          <a:p>
            <a:pPr algn="l"/>
            <a:r>
              <a:rPr lang="tr-TR" b="0" i="0" dirty="0">
                <a:solidFill>
                  <a:srgbClr val="242424"/>
                </a:solidFill>
                <a:effectLst/>
                <a:latin typeface="source-serif-pro"/>
              </a:rPr>
              <a:t>→Burada yazmayan daha birçok </a:t>
            </a:r>
            <a:r>
              <a:rPr lang="tr-TR" b="0" i="0" dirty="0" err="1">
                <a:solidFill>
                  <a:srgbClr val="242424"/>
                </a:solidFill>
                <a:effectLst/>
                <a:latin typeface="source-serif-pro"/>
              </a:rPr>
              <a:t>ugulamadada</a:t>
            </a:r>
            <a:r>
              <a:rPr lang="tr-TR" b="0" i="0" dirty="0">
                <a:solidFill>
                  <a:srgbClr val="242424"/>
                </a:solidFill>
                <a:effectLst/>
                <a:latin typeface="source-serif-pro"/>
              </a:rPr>
              <a:t> (Görüntü Tanıma gibi) K-</a:t>
            </a:r>
            <a:r>
              <a:rPr lang="tr-TR" b="0" i="0" dirty="0" err="1">
                <a:solidFill>
                  <a:srgbClr val="242424"/>
                </a:solidFill>
                <a:effectLst/>
                <a:latin typeface="source-serif-pro"/>
              </a:rPr>
              <a:t>Means</a:t>
            </a:r>
            <a:r>
              <a:rPr lang="tr-TR" b="0" i="0" dirty="0">
                <a:solidFill>
                  <a:srgbClr val="242424"/>
                </a:solidFill>
                <a:effectLst/>
                <a:latin typeface="source-serif-pro"/>
              </a:rPr>
              <a:t> algoritması kullanılabilir.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34</a:t>
            </a:fld>
            <a:endParaRPr lang="tr-TR"/>
          </a:p>
        </p:txBody>
      </p:sp>
    </p:spTree>
    <p:extLst>
      <p:ext uri="{BB962C8B-B14F-4D97-AF65-F5344CB8AC3E}">
        <p14:creationId xmlns:p14="http://schemas.microsoft.com/office/powerpoint/2010/main" val="2667683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D1D5DB"/>
                </a:solidFill>
                <a:effectLst/>
                <a:latin typeface="Söhne"/>
              </a:rPr>
              <a:t>DBSCAN, verilerdeki yoğunluk tabanlı bölgeleri tanır ve bu bölgelerdeki veri noktalarını kümelere atar. Bu algoritma, veri kümesindeki farklı şekillerdeki ve boyuttaki kümelere uygun bir şekilde uygulanabilir.</a:t>
            </a:r>
          </a:p>
          <a:p>
            <a:pPr algn="l">
              <a:buFont typeface="+mj-lt"/>
              <a:buAutoNum type="arabicPeriod"/>
            </a:pPr>
            <a:r>
              <a:rPr lang="tr-TR" b="1" i="0" dirty="0">
                <a:solidFill>
                  <a:srgbClr val="D1D5DB"/>
                </a:solidFill>
                <a:effectLst/>
                <a:latin typeface="Söhne"/>
              </a:rPr>
              <a:t>Epsilon ve Minimum Komşuluk Sayısı Belirleme:</a:t>
            </a:r>
            <a:r>
              <a:rPr lang="tr-TR" b="0" i="0" dirty="0">
                <a:solidFill>
                  <a:srgbClr val="D1D5DB"/>
                </a:solidFill>
                <a:effectLst/>
                <a:latin typeface="Söhne"/>
              </a:rPr>
              <a:t> DBSCAN algoritmasının temel parametreleri Epsilon (</a:t>
            </a:r>
            <a:r>
              <a:rPr lang="el-GR" b="0" i="0" dirty="0">
                <a:solidFill>
                  <a:srgbClr val="D1D5DB"/>
                </a:solidFill>
                <a:effectLst/>
                <a:latin typeface="Söhne"/>
              </a:rPr>
              <a:t>ε) </a:t>
            </a:r>
            <a:r>
              <a:rPr lang="tr-TR" b="0" i="0" dirty="0">
                <a:solidFill>
                  <a:srgbClr val="D1D5DB"/>
                </a:solidFill>
                <a:effectLst/>
                <a:latin typeface="Söhne"/>
              </a:rPr>
              <a:t>ve Minimum Komşuluk Sayısı (</a:t>
            </a:r>
            <a:r>
              <a:rPr lang="tr-TR" b="0" i="0" dirty="0" err="1">
                <a:solidFill>
                  <a:srgbClr val="D1D5DB"/>
                </a:solidFill>
                <a:effectLst/>
                <a:latin typeface="Söhne"/>
              </a:rPr>
              <a:t>MinPts</a:t>
            </a:r>
            <a:r>
              <a:rPr lang="tr-TR" b="0" i="0" dirty="0">
                <a:solidFill>
                  <a:srgbClr val="D1D5DB"/>
                </a:solidFill>
                <a:effectLst/>
                <a:latin typeface="Söhne"/>
              </a:rPr>
              <a:t>) değerleridir. Epsilon, bir veri noktasının çevresindeki yoğunluk bölgesini tanımlayan bir yarıçap değeridir. Minimum Komşuluk Sayısı, bir veri noktasının Epsilon yarıçapındaki komşu veri noktalarının minimum sayısıdır.</a:t>
            </a:r>
          </a:p>
          <a:p>
            <a:pPr algn="l">
              <a:buFont typeface="+mj-lt"/>
              <a:buAutoNum type="arabicPeriod"/>
            </a:pPr>
            <a:r>
              <a:rPr lang="tr-TR" b="1" i="0" dirty="0">
                <a:solidFill>
                  <a:srgbClr val="D1D5DB"/>
                </a:solidFill>
                <a:effectLst/>
                <a:latin typeface="Söhne"/>
              </a:rPr>
              <a:t>Yoğunluk Tabanlı Bölgeleri Belirleme:</a:t>
            </a:r>
            <a:r>
              <a:rPr lang="tr-TR" b="0" i="0" dirty="0">
                <a:solidFill>
                  <a:srgbClr val="D1D5DB"/>
                </a:solidFill>
                <a:effectLst/>
                <a:latin typeface="Söhne"/>
              </a:rPr>
              <a:t> Algoritma, herhangi bir veri noktası etrafında Epsilon yarıçapında </a:t>
            </a:r>
            <a:r>
              <a:rPr lang="tr-TR" b="0" i="0" dirty="0" err="1">
                <a:solidFill>
                  <a:srgbClr val="D1D5DB"/>
                </a:solidFill>
                <a:effectLst/>
                <a:latin typeface="Söhne"/>
              </a:rPr>
              <a:t>MinPts</a:t>
            </a:r>
            <a:r>
              <a:rPr lang="tr-TR" b="0" i="0" dirty="0">
                <a:solidFill>
                  <a:srgbClr val="D1D5DB"/>
                </a:solidFill>
                <a:effectLst/>
                <a:latin typeface="Söhne"/>
              </a:rPr>
              <a:t> veya daha fazla sayıda komşu veri noktası bulunuyorsa, bu noktayı çekirdek nokta (</a:t>
            </a:r>
            <a:r>
              <a:rPr lang="tr-TR" b="0" i="0" dirty="0" err="1">
                <a:solidFill>
                  <a:srgbClr val="D1D5DB"/>
                </a:solidFill>
                <a:effectLst/>
                <a:latin typeface="Söhne"/>
              </a:rPr>
              <a:t>core</a:t>
            </a:r>
            <a:r>
              <a:rPr lang="tr-TR" b="0" i="0" dirty="0">
                <a:solidFill>
                  <a:srgbClr val="D1D5DB"/>
                </a:solidFill>
                <a:effectLst/>
                <a:latin typeface="Söhne"/>
              </a:rPr>
              <a:t> </a:t>
            </a:r>
            <a:r>
              <a:rPr lang="tr-TR" b="0" i="0" dirty="0" err="1">
                <a:solidFill>
                  <a:srgbClr val="D1D5DB"/>
                </a:solidFill>
                <a:effectLst/>
                <a:latin typeface="Söhne"/>
              </a:rPr>
              <a:t>point</a:t>
            </a:r>
            <a:r>
              <a:rPr lang="tr-TR" b="0" i="0" dirty="0">
                <a:solidFill>
                  <a:srgbClr val="D1D5DB"/>
                </a:solidFill>
                <a:effectLst/>
                <a:latin typeface="Söhne"/>
              </a:rPr>
              <a:t>) olarak adlandırır. Çekirdek noktalar, veri kümesindeki yoğunluklu bölgelerin merkezlerini temsil eder.</a:t>
            </a:r>
          </a:p>
          <a:p>
            <a:pPr algn="l">
              <a:buFont typeface="+mj-lt"/>
              <a:buAutoNum type="arabicPeriod"/>
            </a:pPr>
            <a:r>
              <a:rPr lang="tr-TR" b="1" i="0" dirty="0">
                <a:solidFill>
                  <a:srgbClr val="D1D5DB"/>
                </a:solidFill>
                <a:effectLst/>
                <a:latin typeface="Söhne"/>
              </a:rPr>
              <a:t>Komşu Veri Noktalarını Bulma:</a:t>
            </a:r>
            <a:r>
              <a:rPr lang="tr-TR" b="0" i="0" dirty="0">
                <a:solidFill>
                  <a:srgbClr val="D1D5DB"/>
                </a:solidFill>
                <a:effectLst/>
                <a:latin typeface="Söhne"/>
              </a:rPr>
              <a:t> DBSCAN, çekirdek noktaları temel alarak Epsilon yarıçapındaki komşu veri noktalarını belirler. Bu adım, yoğunluklu bölgelerin genişlemesini sağlar.</a:t>
            </a:r>
          </a:p>
          <a:p>
            <a:pPr algn="l">
              <a:buFont typeface="+mj-lt"/>
              <a:buAutoNum type="arabicPeriod"/>
            </a:pPr>
            <a:r>
              <a:rPr lang="tr-TR" b="1" i="0" dirty="0">
                <a:solidFill>
                  <a:srgbClr val="D1D5DB"/>
                </a:solidFill>
                <a:effectLst/>
                <a:latin typeface="Söhne"/>
              </a:rPr>
              <a:t>Kümelerin Oluşturulması:</a:t>
            </a:r>
            <a:r>
              <a:rPr lang="tr-TR" b="0" i="0" dirty="0">
                <a:solidFill>
                  <a:srgbClr val="D1D5DB"/>
                </a:solidFill>
                <a:effectLst/>
                <a:latin typeface="Söhne"/>
              </a:rPr>
              <a:t> Algoritma, yoğunluklu bölgelerdeki veri noktalarını birleştirerek küme oluşturur. Bir veri noktası, bir çekirdek noktasının Epsilon yarıçapındaki komşusuysa veya başka bir çekirdek noktasının komşusuysa, aynı kümede yer alır. Bu şekilde, veri kümesindeki yoğunluk tabanlı kümeleme yapılır.</a:t>
            </a:r>
          </a:p>
          <a:p>
            <a:pPr algn="l">
              <a:buFont typeface="+mj-lt"/>
              <a:buAutoNum type="arabicPeriod"/>
            </a:pPr>
            <a:endParaRPr lang="tr-TR" b="0" i="0" dirty="0">
              <a:solidFill>
                <a:srgbClr val="D1D5DB"/>
              </a:solidFill>
              <a:effectLst/>
              <a:latin typeface="Söhne"/>
            </a:endParaRPr>
          </a:p>
          <a:p>
            <a:pPr algn="l">
              <a:buFont typeface="+mj-lt"/>
              <a:buAutoNum type="arabicPeriod"/>
            </a:pPr>
            <a:r>
              <a:rPr lang="tr-TR" b="1" i="0" dirty="0">
                <a:solidFill>
                  <a:srgbClr val="D1D5DB"/>
                </a:solidFill>
                <a:effectLst/>
                <a:latin typeface="Söhne"/>
              </a:rPr>
              <a:t>Aykırı Verilerin Belirlenmesi:</a:t>
            </a:r>
            <a:r>
              <a:rPr lang="tr-TR" b="0" i="0" dirty="0">
                <a:solidFill>
                  <a:srgbClr val="D1D5DB"/>
                </a:solidFill>
                <a:effectLst/>
                <a:latin typeface="Söhne"/>
              </a:rPr>
              <a:t> Algoritma, yoğunluklu bölgelere ve çekirdek noktalara ait olmayan veri noktalarını aykırı (</a:t>
            </a:r>
            <a:r>
              <a:rPr lang="tr-TR" b="0" i="0" dirty="0" err="1">
                <a:solidFill>
                  <a:srgbClr val="D1D5DB"/>
                </a:solidFill>
                <a:effectLst/>
                <a:latin typeface="Söhne"/>
              </a:rPr>
              <a:t>noise</a:t>
            </a:r>
            <a:r>
              <a:rPr lang="tr-TR" b="0" i="0" dirty="0">
                <a:solidFill>
                  <a:srgbClr val="D1D5DB"/>
                </a:solidFill>
                <a:effectLst/>
                <a:latin typeface="Söhne"/>
              </a:rPr>
              <a:t>) veriler olarak tanımlar. Aykırı veriler, hiçbir çekirdek noktasının komşusu olmayan veri noktalarıdır ve kümelere atanmazlar.</a:t>
            </a:r>
          </a:p>
          <a:p>
            <a:pPr algn="l"/>
            <a:r>
              <a:rPr lang="tr-TR" b="0" i="0" dirty="0">
                <a:solidFill>
                  <a:srgbClr val="D1D5DB"/>
                </a:solidFill>
                <a:effectLst/>
                <a:latin typeface="Söhne"/>
              </a:rPr>
              <a:t>DBSCAN, verilerde kümeleme yaparken küme sayısını önceden belirlemeye gerek duymaz ve farklı şekillerdeki kümelere uygun bir şekilde çalışabilir. Ayrıca, yoğun bölgelerin içindeki veri noktalarını kümelere eklerken, aykırı verileri belirleme yeteneği sayesinde veri analizinde kullanışlıdır. Ancak, DBSCAN algoritmasının veri kümesindeki Epsilon ve </a:t>
            </a:r>
            <a:r>
              <a:rPr lang="tr-TR" b="0" i="0" dirty="0" err="1">
                <a:solidFill>
                  <a:srgbClr val="D1D5DB"/>
                </a:solidFill>
                <a:effectLst/>
                <a:latin typeface="Söhne"/>
              </a:rPr>
              <a:t>MinPts</a:t>
            </a:r>
            <a:r>
              <a:rPr lang="tr-TR" b="0" i="0" dirty="0">
                <a:solidFill>
                  <a:srgbClr val="D1D5DB"/>
                </a:solidFill>
                <a:effectLst/>
                <a:latin typeface="Söhne"/>
              </a:rPr>
              <a:t> parametrelerinin doğru seçilmesi, doğru sonuçlar elde etmek için önemlidir.</a:t>
            </a:r>
          </a:p>
          <a:p>
            <a:pPr algn="l">
              <a:buFont typeface="+mj-lt"/>
              <a:buNone/>
            </a:pPr>
            <a:endParaRPr lang="tr-TR" b="0" i="0" dirty="0">
              <a:solidFill>
                <a:srgbClr val="D1D5DB"/>
              </a:solidFill>
              <a:effectLst/>
              <a:latin typeface="Söhne"/>
            </a:endParaRP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35</a:t>
            </a:fld>
            <a:endParaRPr lang="tr-TR"/>
          </a:p>
        </p:txBody>
      </p:sp>
    </p:spTree>
    <p:extLst>
      <p:ext uri="{BB962C8B-B14F-4D97-AF65-F5344CB8AC3E}">
        <p14:creationId xmlns:p14="http://schemas.microsoft.com/office/powerpoint/2010/main" val="1366516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mj-lt"/>
              <a:buAutoNum type="arabicPeriod"/>
            </a:pPr>
            <a:r>
              <a:rPr lang="tr-TR" b="1" i="0" dirty="0">
                <a:solidFill>
                  <a:srgbClr val="D1D5DB"/>
                </a:solidFill>
                <a:effectLst/>
                <a:latin typeface="Söhne"/>
              </a:rPr>
              <a:t>Çalışma Prensibi:</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K-</a:t>
            </a:r>
            <a:r>
              <a:rPr lang="tr-TR" b="0" i="0" dirty="0" err="1">
                <a:solidFill>
                  <a:srgbClr val="D1D5DB"/>
                </a:solidFill>
                <a:effectLst/>
                <a:latin typeface="Söhne"/>
              </a:rPr>
              <a:t>Means</a:t>
            </a:r>
            <a:r>
              <a:rPr lang="tr-TR" b="0" i="0" dirty="0">
                <a:solidFill>
                  <a:srgbClr val="D1D5DB"/>
                </a:solidFill>
                <a:effectLst/>
                <a:latin typeface="Söhne"/>
              </a:rPr>
              <a:t>: K-</a:t>
            </a:r>
            <a:r>
              <a:rPr lang="tr-TR" b="0" i="0" dirty="0" err="1">
                <a:solidFill>
                  <a:srgbClr val="D1D5DB"/>
                </a:solidFill>
                <a:effectLst/>
                <a:latin typeface="Söhne"/>
              </a:rPr>
              <a:t>Means</a:t>
            </a:r>
            <a:r>
              <a:rPr lang="tr-TR" b="0" i="0" dirty="0">
                <a:solidFill>
                  <a:srgbClr val="D1D5DB"/>
                </a:solidFill>
                <a:effectLst/>
                <a:latin typeface="Söhne"/>
              </a:rPr>
              <a:t>, veri kümesini belirli sayıda K kümesine bölmek için verilerin küme merkezlerini bulmaya çalışır. Küme merkezleri, veri noktalarının ortalamaları olarak belirlenir ve veriler bu merkezlere göre kümelere atanır.</a:t>
            </a:r>
          </a:p>
          <a:p>
            <a:pPr algn="l">
              <a:buFont typeface="Arial" panose="020B0604020202020204" pitchFamily="34" charset="0"/>
              <a:buChar char="•"/>
            </a:pPr>
            <a:r>
              <a:rPr lang="tr-TR" b="0" i="0" dirty="0">
                <a:solidFill>
                  <a:srgbClr val="D1D5DB"/>
                </a:solidFill>
                <a:effectLst/>
                <a:latin typeface="Söhne"/>
              </a:rPr>
              <a:t>DBSCAN: DBSCAN, veri kümesindeki yoğunluk tabanlı bölgeleri tanır ve bu bölgelerdeki veri noktalarını kümelere atar. Çekirdek noktalar ve Epsilon yarıçapında bulunan komşu noktalar kullanılarak kümeleme yapılır.</a:t>
            </a:r>
          </a:p>
          <a:p>
            <a:pPr algn="l">
              <a:buFont typeface="+mj-lt"/>
              <a:buAutoNum type="arabicPeriod" startAt="2"/>
            </a:pPr>
            <a:r>
              <a:rPr lang="tr-TR" b="1" i="0" dirty="0">
                <a:solidFill>
                  <a:srgbClr val="D1D5DB"/>
                </a:solidFill>
                <a:effectLst/>
                <a:latin typeface="Söhne"/>
              </a:rPr>
              <a:t>Küme Sayısının Belirlenmesi:</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K-</a:t>
            </a:r>
            <a:r>
              <a:rPr lang="tr-TR" b="0" i="0" dirty="0" err="1">
                <a:solidFill>
                  <a:srgbClr val="D1D5DB"/>
                </a:solidFill>
                <a:effectLst/>
                <a:latin typeface="Söhne"/>
              </a:rPr>
              <a:t>Means</a:t>
            </a:r>
            <a:r>
              <a:rPr lang="tr-TR" b="0" i="0" dirty="0">
                <a:solidFill>
                  <a:srgbClr val="D1D5DB"/>
                </a:solidFill>
                <a:effectLst/>
                <a:latin typeface="Söhne"/>
              </a:rPr>
              <a:t>: K-</a:t>
            </a:r>
            <a:r>
              <a:rPr lang="tr-TR" b="0" i="0" dirty="0" err="1">
                <a:solidFill>
                  <a:srgbClr val="D1D5DB"/>
                </a:solidFill>
                <a:effectLst/>
                <a:latin typeface="Söhne"/>
              </a:rPr>
              <a:t>Means</a:t>
            </a:r>
            <a:r>
              <a:rPr lang="tr-TR" b="0" i="0" dirty="0">
                <a:solidFill>
                  <a:srgbClr val="D1D5DB"/>
                </a:solidFill>
                <a:effectLst/>
                <a:latin typeface="Söhne"/>
              </a:rPr>
              <a:t> algoritması, önceden belirlenmiş bir sayıda K kümesi oluşturur. K değeri kullanıcının tarafından belirlenmelidir.</a:t>
            </a:r>
          </a:p>
          <a:p>
            <a:pPr algn="l">
              <a:buFont typeface="Arial" panose="020B0604020202020204" pitchFamily="34" charset="0"/>
              <a:buChar char="•"/>
            </a:pPr>
            <a:r>
              <a:rPr lang="tr-TR" b="0" i="0" dirty="0">
                <a:solidFill>
                  <a:srgbClr val="D1D5DB"/>
                </a:solidFill>
                <a:effectLst/>
                <a:latin typeface="Söhne"/>
              </a:rPr>
              <a:t>DBSCAN: DBSCAN algoritması, küme sayısını önceden belirlemek yerine, veri kümesindeki yoğun bölgeleri ve çekirdek noktaları kullanarak otomatik olarak kümeleme yapar.</a:t>
            </a:r>
          </a:p>
          <a:p>
            <a:pPr algn="l">
              <a:buFont typeface="+mj-lt"/>
              <a:buAutoNum type="arabicPeriod" startAt="3"/>
            </a:pPr>
            <a:r>
              <a:rPr lang="tr-TR" b="1" i="0" dirty="0">
                <a:solidFill>
                  <a:srgbClr val="D1D5DB"/>
                </a:solidFill>
                <a:effectLst/>
                <a:latin typeface="Söhne"/>
              </a:rPr>
              <a:t>Küme Şekilleri:</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K-</a:t>
            </a:r>
            <a:r>
              <a:rPr lang="tr-TR" b="0" i="0" dirty="0" err="1">
                <a:solidFill>
                  <a:srgbClr val="D1D5DB"/>
                </a:solidFill>
                <a:effectLst/>
                <a:latin typeface="Söhne"/>
              </a:rPr>
              <a:t>Means</a:t>
            </a:r>
            <a:r>
              <a:rPr lang="tr-TR" b="0" i="0" dirty="0">
                <a:solidFill>
                  <a:srgbClr val="D1D5DB"/>
                </a:solidFill>
                <a:effectLst/>
                <a:latin typeface="Söhne"/>
              </a:rPr>
              <a:t>: K-</a:t>
            </a:r>
            <a:r>
              <a:rPr lang="tr-TR" b="0" i="0" dirty="0" err="1">
                <a:solidFill>
                  <a:srgbClr val="D1D5DB"/>
                </a:solidFill>
                <a:effectLst/>
                <a:latin typeface="Söhne"/>
              </a:rPr>
              <a:t>Means</a:t>
            </a:r>
            <a:r>
              <a:rPr lang="tr-TR" b="0" i="0" dirty="0">
                <a:solidFill>
                  <a:srgbClr val="D1D5DB"/>
                </a:solidFill>
                <a:effectLst/>
                <a:latin typeface="Söhne"/>
              </a:rPr>
              <a:t>, küme merkezlerinin veri noktalarının ortalamaları olduğu düzgün küme şekilleri oluşturur. Bu nedenle, kümeleme sonuçları çoğunlukla yuvarlak veya elips şeklinde olur.</a:t>
            </a:r>
          </a:p>
          <a:p>
            <a:pPr algn="l">
              <a:buFont typeface="Arial" panose="020B0604020202020204" pitchFamily="34" charset="0"/>
              <a:buChar char="•"/>
            </a:pPr>
            <a:r>
              <a:rPr lang="tr-TR" b="0" i="0" dirty="0">
                <a:solidFill>
                  <a:srgbClr val="D1D5DB"/>
                </a:solidFill>
                <a:effectLst/>
                <a:latin typeface="Söhne"/>
              </a:rPr>
              <a:t>DBSCAN: DBSCAN, yoğunluklu bölgelere dayandığı için, farklı şekil ve boyuttaki kümelere uygun bir şekilde çalışabilir. Bu sayede, verilerdeki düzensiz ve yoğunluklu bölgeleri tanımak ve farklı şekillerdeki kümelere atama yapmak mümkündür.</a:t>
            </a:r>
          </a:p>
          <a:p>
            <a:pPr algn="l">
              <a:buFont typeface="+mj-lt"/>
              <a:buAutoNum type="arabicPeriod" startAt="4"/>
            </a:pPr>
            <a:r>
              <a:rPr lang="tr-TR" b="1" i="0" dirty="0">
                <a:solidFill>
                  <a:srgbClr val="D1D5DB"/>
                </a:solidFill>
                <a:effectLst/>
                <a:latin typeface="Söhne"/>
              </a:rPr>
              <a:t>Aykırı Verilerin İşlenmesi:</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K-</a:t>
            </a:r>
            <a:r>
              <a:rPr lang="tr-TR" b="0" i="0" dirty="0" err="1">
                <a:solidFill>
                  <a:srgbClr val="D1D5DB"/>
                </a:solidFill>
                <a:effectLst/>
                <a:latin typeface="Söhne"/>
              </a:rPr>
              <a:t>Means</a:t>
            </a:r>
            <a:r>
              <a:rPr lang="tr-TR" b="0" i="0" dirty="0">
                <a:solidFill>
                  <a:srgbClr val="D1D5DB"/>
                </a:solidFill>
                <a:effectLst/>
                <a:latin typeface="Söhne"/>
              </a:rPr>
              <a:t>: K-</a:t>
            </a:r>
            <a:r>
              <a:rPr lang="tr-TR" b="0" i="0" dirty="0" err="1">
                <a:solidFill>
                  <a:srgbClr val="D1D5DB"/>
                </a:solidFill>
                <a:effectLst/>
                <a:latin typeface="Söhne"/>
              </a:rPr>
              <a:t>Means</a:t>
            </a:r>
            <a:r>
              <a:rPr lang="tr-TR" b="0" i="0" dirty="0">
                <a:solidFill>
                  <a:srgbClr val="D1D5DB"/>
                </a:solidFill>
                <a:effectLst/>
                <a:latin typeface="Söhne"/>
              </a:rPr>
              <a:t>, aykırı verilere karşı duyarlıdır ve bu verileri kümelere yanlış atayabilir.</a:t>
            </a:r>
          </a:p>
          <a:p>
            <a:pPr algn="l">
              <a:buFont typeface="Arial" panose="020B0604020202020204" pitchFamily="34" charset="0"/>
              <a:buChar char="•"/>
            </a:pPr>
            <a:r>
              <a:rPr lang="tr-TR" b="0" i="0" dirty="0">
                <a:solidFill>
                  <a:srgbClr val="D1D5DB"/>
                </a:solidFill>
                <a:effectLst/>
                <a:latin typeface="Söhne"/>
              </a:rPr>
              <a:t>DBSCAN: DBSCAN, aykırı verileri belirleyebilir ve aykırı verileri ayrı bir kümeye atar. Bu sayede, verilerdeki aykırı değerlerin etkisi kümeleme sonuçlarına yansımaz.</a:t>
            </a:r>
          </a:p>
          <a:p>
            <a:pPr algn="l">
              <a:buFont typeface="+mj-lt"/>
              <a:buAutoNum type="arabicPeriod" startAt="5"/>
            </a:pPr>
            <a:r>
              <a:rPr lang="tr-TR" b="1" i="0" dirty="0">
                <a:solidFill>
                  <a:srgbClr val="D1D5DB"/>
                </a:solidFill>
                <a:effectLst/>
                <a:latin typeface="Söhne"/>
              </a:rPr>
              <a:t>Parametreler:</a:t>
            </a:r>
            <a:endParaRPr lang="tr-TR" b="0" i="0" dirty="0">
              <a:solidFill>
                <a:srgbClr val="D1D5DB"/>
              </a:solidFill>
              <a:effectLst/>
              <a:latin typeface="Söhne"/>
            </a:endParaRPr>
          </a:p>
          <a:p>
            <a:pPr algn="l">
              <a:buFont typeface="Arial" panose="020B0604020202020204" pitchFamily="34" charset="0"/>
              <a:buChar char="•"/>
            </a:pPr>
            <a:r>
              <a:rPr lang="tr-TR" b="0" i="0" dirty="0">
                <a:solidFill>
                  <a:srgbClr val="D1D5DB"/>
                </a:solidFill>
                <a:effectLst/>
                <a:latin typeface="Söhne"/>
              </a:rPr>
              <a:t>K-</a:t>
            </a:r>
            <a:r>
              <a:rPr lang="tr-TR" b="0" i="0" dirty="0" err="1">
                <a:solidFill>
                  <a:srgbClr val="D1D5DB"/>
                </a:solidFill>
                <a:effectLst/>
                <a:latin typeface="Söhne"/>
              </a:rPr>
              <a:t>Means</a:t>
            </a:r>
            <a:r>
              <a:rPr lang="tr-TR" b="0" i="0" dirty="0">
                <a:solidFill>
                  <a:srgbClr val="D1D5DB"/>
                </a:solidFill>
                <a:effectLst/>
                <a:latin typeface="Söhne"/>
              </a:rPr>
              <a:t>: K-</a:t>
            </a:r>
            <a:r>
              <a:rPr lang="tr-TR" b="0" i="0" dirty="0" err="1">
                <a:solidFill>
                  <a:srgbClr val="D1D5DB"/>
                </a:solidFill>
                <a:effectLst/>
                <a:latin typeface="Söhne"/>
              </a:rPr>
              <a:t>Means</a:t>
            </a:r>
            <a:r>
              <a:rPr lang="tr-TR" b="0" i="0" dirty="0">
                <a:solidFill>
                  <a:srgbClr val="D1D5DB"/>
                </a:solidFill>
                <a:effectLst/>
                <a:latin typeface="Söhne"/>
              </a:rPr>
              <a:t> algoritmasında K değeri, küme sayısını belirleyen ana parametredir.</a:t>
            </a:r>
          </a:p>
          <a:p>
            <a:pPr algn="l">
              <a:buFont typeface="Arial" panose="020B0604020202020204" pitchFamily="34" charset="0"/>
              <a:buChar char="•"/>
            </a:pPr>
            <a:r>
              <a:rPr lang="tr-TR" b="0" i="0" dirty="0">
                <a:solidFill>
                  <a:srgbClr val="D1D5DB"/>
                </a:solidFill>
                <a:effectLst/>
                <a:latin typeface="Söhne"/>
              </a:rPr>
              <a:t>DBSCAN: DBSCAN algoritmasında ise Epsilon (</a:t>
            </a:r>
            <a:r>
              <a:rPr lang="el-GR" b="0" i="0" dirty="0">
                <a:solidFill>
                  <a:srgbClr val="D1D5DB"/>
                </a:solidFill>
                <a:effectLst/>
                <a:latin typeface="Söhne"/>
              </a:rPr>
              <a:t>ε) </a:t>
            </a:r>
            <a:r>
              <a:rPr lang="tr-TR" b="0" i="0" dirty="0">
                <a:solidFill>
                  <a:srgbClr val="D1D5DB"/>
                </a:solidFill>
                <a:effectLst/>
                <a:latin typeface="Söhne"/>
              </a:rPr>
              <a:t>ve Minimum Komşuluk Sayısı (</a:t>
            </a:r>
            <a:r>
              <a:rPr lang="tr-TR" b="0" i="0" dirty="0" err="1">
                <a:solidFill>
                  <a:srgbClr val="D1D5DB"/>
                </a:solidFill>
                <a:effectLst/>
                <a:latin typeface="Söhne"/>
              </a:rPr>
              <a:t>MinPts</a:t>
            </a:r>
            <a:r>
              <a:rPr lang="tr-TR" b="0" i="0" dirty="0">
                <a:solidFill>
                  <a:srgbClr val="D1D5DB"/>
                </a:solidFill>
                <a:effectLst/>
                <a:latin typeface="Söhne"/>
              </a:rPr>
              <a:t>) parametreleri, kümeleme işleminde önemli rol oynar.</a:t>
            </a:r>
          </a:p>
          <a:p>
            <a:pPr algn="l"/>
            <a:r>
              <a:rPr lang="tr-TR" b="0" i="0" dirty="0">
                <a:solidFill>
                  <a:srgbClr val="D1D5DB"/>
                </a:solidFill>
                <a:effectLst/>
                <a:latin typeface="Söhne"/>
              </a:rPr>
              <a:t>Özetle, K-</a:t>
            </a:r>
            <a:r>
              <a:rPr lang="tr-TR" b="0" i="0" dirty="0" err="1">
                <a:solidFill>
                  <a:srgbClr val="D1D5DB"/>
                </a:solidFill>
                <a:effectLst/>
                <a:latin typeface="Söhne"/>
              </a:rPr>
              <a:t>Means</a:t>
            </a:r>
            <a:r>
              <a:rPr lang="tr-TR" b="0" i="0" dirty="0">
                <a:solidFill>
                  <a:srgbClr val="D1D5DB"/>
                </a:solidFill>
                <a:effectLst/>
                <a:latin typeface="Söhne"/>
              </a:rPr>
              <a:t> ve DBSCAN farklı çalışma prensiplerine sahip olan denetimsiz öğrenme algoritmalarıdır. K-</a:t>
            </a:r>
            <a:r>
              <a:rPr lang="tr-TR" b="0" i="0" dirty="0" err="1">
                <a:solidFill>
                  <a:srgbClr val="D1D5DB"/>
                </a:solidFill>
                <a:effectLst/>
                <a:latin typeface="Söhne"/>
              </a:rPr>
              <a:t>Means</a:t>
            </a:r>
            <a:r>
              <a:rPr lang="tr-TR" b="0" i="0" dirty="0">
                <a:solidFill>
                  <a:srgbClr val="D1D5DB"/>
                </a:solidFill>
                <a:effectLst/>
                <a:latin typeface="Söhne"/>
              </a:rPr>
              <a:t>, düzgün ve yuvarlak küme şekilleri oluşturma eğilimindedir ve küme sayısını önceden belirlemeyi gerektirirken, DBSCAN, yoğun bölgeleri tanıyarak farklı şekil ve boyuttaki kümelere uygun bir şekilde kümeleme yapar ve küme sayısını otomatik olarak belirler. Her iki algoritma da veri analizi ve desen keşfi için farklı veri yapıları ve uygulama senaryolarında kullanılabilir.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36</a:t>
            </a:fld>
            <a:endParaRPr lang="tr-TR"/>
          </a:p>
        </p:txBody>
      </p:sp>
    </p:spTree>
    <p:extLst>
      <p:ext uri="{BB962C8B-B14F-4D97-AF65-F5344CB8AC3E}">
        <p14:creationId xmlns:p14="http://schemas.microsoft.com/office/powerpoint/2010/main" val="1388345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D1D5DB"/>
                </a:solidFill>
                <a:effectLst/>
                <a:latin typeface="Söhne"/>
              </a:rPr>
              <a:t>PCA (</a:t>
            </a:r>
            <a:r>
              <a:rPr lang="tr-TR" b="0" i="0" dirty="0" err="1">
                <a:solidFill>
                  <a:srgbClr val="D1D5DB"/>
                </a:solidFill>
                <a:effectLst/>
                <a:latin typeface="Söhne"/>
              </a:rPr>
              <a:t>Principal</a:t>
            </a:r>
            <a:r>
              <a:rPr lang="tr-TR" b="0" i="0" dirty="0">
                <a:solidFill>
                  <a:srgbClr val="D1D5DB"/>
                </a:solidFill>
                <a:effectLst/>
                <a:latin typeface="Söhne"/>
              </a:rPr>
              <a:t> Component Analysis), boyut azaltma ve veri dönüştürme amacıyla kullanılan bir denetimsiz öğrenme algoritmasıdır. Temel amacı, yüksek boyutlu veri kümesindeki değişkenleri (özellikleri) azaltmak ve verileri yeni bir koordinat sisteminde ifade etmektir.</a:t>
            </a:r>
          </a:p>
          <a:p>
            <a:pPr algn="l"/>
            <a:r>
              <a:rPr lang="tr-TR" b="0" i="0" dirty="0">
                <a:solidFill>
                  <a:srgbClr val="D1D5DB"/>
                </a:solidFill>
                <a:effectLst/>
                <a:latin typeface="Söhne"/>
              </a:rPr>
              <a:t>PCA algoritmasının çalışma mantığı şu adımlarla gerçekleşir:</a:t>
            </a:r>
          </a:p>
          <a:p>
            <a:pPr algn="l">
              <a:buFont typeface="+mj-lt"/>
              <a:buAutoNum type="arabicPeriod"/>
            </a:pPr>
            <a:r>
              <a:rPr lang="tr-TR" b="1" i="0" dirty="0">
                <a:solidFill>
                  <a:srgbClr val="D1D5DB"/>
                </a:solidFill>
                <a:effectLst/>
                <a:latin typeface="Söhne"/>
              </a:rPr>
              <a:t>Verilerin Standartlaştırılması:</a:t>
            </a:r>
            <a:r>
              <a:rPr lang="tr-TR" b="0" i="0" dirty="0">
                <a:solidFill>
                  <a:srgbClr val="D1D5DB"/>
                </a:solidFill>
                <a:effectLst/>
                <a:latin typeface="Söhne"/>
              </a:rPr>
              <a:t> PCA, verilerin birbirine benzer ölçeklere sahip olmasını gerektirir. Bu nedenle, ilk adımda veriler standartlaştırılır. Her özellik (sütun) için ortalama değer çıkarılır ve standart sapma ile bölünür. Böylece, her özellik aynı ölçeğe sahip olur.</a:t>
            </a:r>
          </a:p>
          <a:p>
            <a:pPr algn="l">
              <a:buFont typeface="+mj-lt"/>
              <a:buAutoNum type="arabicPeriod"/>
            </a:pPr>
            <a:r>
              <a:rPr lang="tr-TR" b="1" i="0" dirty="0">
                <a:solidFill>
                  <a:srgbClr val="D1D5DB"/>
                </a:solidFill>
                <a:effectLst/>
                <a:latin typeface="Söhne"/>
              </a:rPr>
              <a:t>Kovaryans Matrisi Hesaplama:</a:t>
            </a:r>
            <a:r>
              <a:rPr lang="tr-TR" b="0" i="0" dirty="0">
                <a:solidFill>
                  <a:srgbClr val="D1D5DB"/>
                </a:solidFill>
                <a:effectLst/>
                <a:latin typeface="Söhne"/>
              </a:rPr>
              <a:t> Standartlaştırılmış verilerin kovaryans matrisi hesaplanır. Kovaryans, iki değişken arasındaki ilişkiyi ölçen bir değerdir. PCA, değişkenler arasındaki ilişkiyi anlamak için kovaryans matrisini kullanır.</a:t>
            </a:r>
          </a:p>
          <a:p>
            <a:pPr algn="l">
              <a:buFont typeface="+mj-lt"/>
              <a:buAutoNum type="arabicPeriod"/>
            </a:pPr>
            <a:r>
              <a:rPr lang="tr-TR" b="1" i="0" dirty="0">
                <a:solidFill>
                  <a:srgbClr val="D1D5DB"/>
                </a:solidFill>
                <a:effectLst/>
                <a:latin typeface="Söhne"/>
              </a:rPr>
              <a:t>Özvektörler ve Özdeğerlerin Hesaplanması:</a:t>
            </a:r>
            <a:r>
              <a:rPr lang="tr-TR" b="0" i="0" dirty="0">
                <a:solidFill>
                  <a:srgbClr val="D1D5DB"/>
                </a:solidFill>
                <a:effectLst/>
                <a:latin typeface="Söhne"/>
              </a:rPr>
              <a:t> Kovaryans matrisinin özvektörleri ve özdeğerleri hesaplanır. Özvektörler, kovaryans matrisine göre değişkenlerin yönlerini temsil eder. Özdeğerler, bu yönlerin önemini ölçer ve verilerin bu yönlerdeki varyansını ifade eder.</a:t>
            </a:r>
          </a:p>
          <a:p>
            <a:pPr algn="l">
              <a:buFont typeface="+mj-lt"/>
              <a:buAutoNum type="arabicPeriod"/>
            </a:pPr>
            <a:r>
              <a:rPr lang="tr-TR" b="1" i="0" dirty="0">
                <a:solidFill>
                  <a:srgbClr val="D1D5DB"/>
                </a:solidFill>
                <a:effectLst/>
                <a:latin typeface="Söhne"/>
              </a:rPr>
              <a:t>Özvektörlerin Sıralanması:</a:t>
            </a:r>
            <a:r>
              <a:rPr lang="tr-TR" b="0" i="0" dirty="0">
                <a:solidFill>
                  <a:srgbClr val="D1D5DB"/>
                </a:solidFill>
                <a:effectLst/>
                <a:latin typeface="Söhne"/>
              </a:rPr>
              <a:t> Özdeğerler ve özvektörler, büyükten küçüğe doğru sıralanır. En büyük özdeğer, verilerdeki en büyük varyansı temsil eden birinci ana bileşendir. İkinci ana bileşen, en büyük ikinci varyansı temsil eder ve böylece sıralamaya devam edilir.</a:t>
            </a:r>
          </a:p>
          <a:p>
            <a:pPr algn="l">
              <a:buFont typeface="+mj-lt"/>
              <a:buAutoNum type="arabicPeriod"/>
            </a:pPr>
            <a:r>
              <a:rPr lang="tr-TR" b="1" i="0" dirty="0">
                <a:solidFill>
                  <a:srgbClr val="D1D5DB"/>
                </a:solidFill>
                <a:effectLst/>
                <a:latin typeface="Söhne"/>
              </a:rPr>
              <a:t>Bileşenlerin Seçilmesi:</a:t>
            </a:r>
            <a:r>
              <a:rPr lang="tr-TR" b="0" i="0" dirty="0">
                <a:solidFill>
                  <a:srgbClr val="D1D5DB"/>
                </a:solidFill>
                <a:effectLst/>
                <a:latin typeface="Söhne"/>
              </a:rPr>
              <a:t> İlgilenilen boyut azaltma düzeyine göre, özdeğerlerin büyüklüğüne göre ana bileşenler seçilir. Bu seçilen ana bileşenler, verileri yeni bir koordinat sisteminde temsil eder ve boyut azaltma sağlar.</a:t>
            </a:r>
          </a:p>
          <a:p>
            <a:pPr algn="l"/>
            <a:r>
              <a:rPr lang="tr-TR" b="0" i="0" dirty="0">
                <a:solidFill>
                  <a:srgbClr val="D1D5DB"/>
                </a:solidFill>
                <a:effectLst/>
                <a:latin typeface="Söhne"/>
              </a:rPr>
              <a:t>PCA, boyut azaltma için kullanıldığı gibi, verilerin görselleştirilmesi, gürültü azaltma, öznitelik çıkarımı ve veri analizi gibi birçok alanda da kullanılabilir. Ayrıca, verilerdeki ilişkileri ve desenleri anlamak için de kullanışlı bir araçtır. PCA, veri analizinde ve makine öğrenmesinde önemli bir rol oynar ve verilerin anlaşılabilirliğini ve işlenebilirliğini artırmak için sıkça tercih edilir.</a:t>
            </a:r>
          </a:p>
          <a:p>
            <a:pPr algn="l"/>
            <a:endParaRPr lang="tr-TR" b="0" i="0" dirty="0">
              <a:solidFill>
                <a:srgbClr val="D1D5DB"/>
              </a:solidFill>
              <a:effectLst/>
              <a:latin typeface="Söhne"/>
            </a:endParaRPr>
          </a:p>
          <a:p>
            <a:pPr algn="l">
              <a:buFont typeface="+mj-lt"/>
              <a:buAutoNum type="arabicPeriod"/>
            </a:pPr>
            <a:r>
              <a:rPr lang="tr-TR" b="1" i="0" dirty="0">
                <a:solidFill>
                  <a:srgbClr val="D1D5DB"/>
                </a:solidFill>
                <a:effectLst/>
                <a:latin typeface="Söhne"/>
              </a:rPr>
              <a:t>Varyansın Korunması:</a:t>
            </a:r>
            <a:r>
              <a:rPr lang="tr-TR" b="0" i="0" dirty="0">
                <a:solidFill>
                  <a:srgbClr val="D1D5DB"/>
                </a:solidFill>
                <a:effectLst/>
                <a:latin typeface="Söhne"/>
              </a:rPr>
              <a:t> PCA ile boyut indirgemesinin temel amacı, verilerdeki bilgi kaybını minimize ederek mümkün olduğunca çok bilgiyi korumaktır. Bu nedenle, boyut indirgeme düzeyini belirlerken, kümeleme, sınıflandırma veya diğer analizler için gereken bilgi miktarını koruyacak şekilde özdeğerleri gözlemleyebilirsiniz. Örneğin, </a:t>
            </a:r>
            <a:r>
              <a:rPr lang="tr-TR" b="0" i="0" dirty="0" err="1">
                <a:solidFill>
                  <a:srgbClr val="D1D5DB"/>
                </a:solidFill>
                <a:effectLst/>
                <a:latin typeface="Söhne"/>
              </a:rPr>
              <a:t>PCA'nın</a:t>
            </a:r>
            <a:r>
              <a:rPr lang="tr-TR" b="0" i="0" dirty="0">
                <a:solidFill>
                  <a:srgbClr val="D1D5DB"/>
                </a:solidFill>
                <a:effectLst/>
                <a:latin typeface="Söhne"/>
              </a:rPr>
              <a:t> toplam varyansın %95'ini koruyacak şekilde boyut indirgemesi yapmak isteyebilirsiniz.</a:t>
            </a:r>
          </a:p>
          <a:p>
            <a:pPr algn="l">
              <a:buFont typeface="+mj-lt"/>
              <a:buAutoNum type="arabicPeriod"/>
            </a:pPr>
            <a:r>
              <a:rPr lang="tr-TR" b="1" i="0" dirty="0">
                <a:solidFill>
                  <a:srgbClr val="D1D5DB"/>
                </a:solidFill>
                <a:effectLst/>
                <a:latin typeface="Söhne"/>
              </a:rPr>
              <a:t>Hesaplama ve İşlem Yükü:</a:t>
            </a:r>
            <a:r>
              <a:rPr lang="tr-TR" b="0" i="0" dirty="0">
                <a:solidFill>
                  <a:srgbClr val="D1D5DB"/>
                </a:solidFill>
                <a:effectLst/>
                <a:latin typeface="Söhne"/>
              </a:rPr>
              <a:t> Boyut indirgeme, verilerin işlem süresini ve hesaplama yükünü azaltır. Ancak, daha yüksek boyut azaltma düzeyleri daha az bilgi koruduğu için bu dengeyi sağlamanız gerekir. Daha fazla bileşene indirgeme yapmak, hesaplama süresini ve işlem yükünü artırırken, daha az bileşene indirgeme yapmak daha az bilgi koruyabilir.</a:t>
            </a:r>
          </a:p>
          <a:p>
            <a:pPr algn="l">
              <a:buFont typeface="+mj-lt"/>
              <a:buAutoNum type="arabicPeriod"/>
            </a:pPr>
            <a:r>
              <a:rPr lang="tr-TR" b="1" i="0" dirty="0">
                <a:solidFill>
                  <a:srgbClr val="D1D5DB"/>
                </a:solidFill>
                <a:effectLst/>
                <a:latin typeface="Söhne"/>
              </a:rPr>
              <a:t>Görselleştirme ve Anlaşılabilirlik:</a:t>
            </a:r>
            <a:r>
              <a:rPr lang="tr-TR" b="0" i="0" dirty="0">
                <a:solidFill>
                  <a:srgbClr val="D1D5DB"/>
                </a:solidFill>
                <a:effectLst/>
                <a:latin typeface="Söhne"/>
              </a:rPr>
              <a:t> PCA ile boyut indirgemesi, verileri 2 veya 3 boyutlu uzayda görselleştirme ve anlaşılabilirlik açısından faydalı olabilir. Bu durumda, özellikle görselleştirmek için boyut indirgemesi yapabilir ve verilerin farklı gruplar arasındaki ilişkilerini daha iyi anlayabilirsiniz.</a:t>
            </a:r>
          </a:p>
          <a:p>
            <a:pPr algn="l"/>
            <a:r>
              <a:rPr lang="tr-TR" b="0" i="0" dirty="0">
                <a:solidFill>
                  <a:srgbClr val="D1D5DB"/>
                </a:solidFill>
                <a:effectLst/>
                <a:latin typeface="Söhne"/>
              </a:rPr>
              <a:t>Boyut indirgeme sonucunda oluşan bileşenler, verilerin en büyük varyansına göre sıralanan ana bileşenlerdir. Örneğin, 2 boyuta indirgeyerek oluşturulan bileşenler, verilerin ana değişkenlerinin belirgin olan iki yönünü temsil eder. Bu bileşenler, verileri yeni bir koordinat sisteminde ifade eder ve boyut indirgeme sonucunda verilerin yoğunluğu ve dağılımı değişebilir. Bileşenlerin her biri, verilerdeki en büyük değişkenliği ifade eden yönlerdir ve orijinal verileri daha az boyutta temsil etmek için kullanılır. Bu bileşenler, verilerdeki yapıyı ve desenleri daha iyi anlama ve analiz etme olanağı sağlar.</a:t>
            </a:r>
          </a:p>
          <a:p>
            <a:pPr algn="l"/>
            <a:endParaRPr lang="tr-TR" b="0" i="0" dirty="0">
              <a:solidFill>
                <a:srgbClr val="D1D5DB"/>
              </a:solidFill>
              <a:effectLst/>
              <a:latin typeface="Söhne"/>
            </a:endParaRP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37</a:t>
            </a:fld>
            <a:endParaRPr lang="tr-TR"/>
          </a:p>
        </p:txBody>
      </p:sp>
    </p:spTree>
    <p:extLst>
      <p:ext uri="{BB962C8B-B14F-4D97-AF65-F5344CB8AC3E}">
        <p14:creationId xmlns:p14="http://schemas.microsoft.com/office/powerpoint/2010/main" val="87339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**Neden Makine Öğrenmesine İhtiyacımız Var?**</a:t>
            </a:r>
          </a:p>
          <a:p>
            <a:endParaRPr lang="tr-TR" dirty="0"/>
          </a:p>
          <a:p>
            <a:r>
              <a:rPr lang="tr-TR" dirty="0"/>
              <a:t>Makine öğrenmesi, günümüzde pek çok alanda önemli bir araç olarak kullanılır ve ihtiyacı belirli faktörlerle açıklanabilir:</a:t>
            </a:r>
          </a:p>
          <a:p>
            <a:endParaRPr lang="tr-TR" dirty="0"/>
          </a:p>
          <a:p>
            <a:r>
              <a:rPr lang="tr-TR" dirty="0"/>
              <a:t>1. **Büyük Veri:** Günümüzde veri miktarı sürekli olarak artmaktadır. Bu büyük veri setlerini insan gücüyle analiz etmek ve anlamak zaman alıcı ve zorlayıcıdır. Makine öğrenmesi algoritmaları, büyük veri kümelerini hızlı bir şekilde işleyerek değerli bilgiler ve desenler çıkarmamıza yardımcı olur.</a:t>
            </a:r>
          </a:p>
          <a:p>
            <a:endParaRPr lang="tr-TR" dirty="0"/>
          </a:p>
          <a:p>
            <a:r>
              <a:rPr lang="tr-TR" dirty="0"/>
              <a:t>2. **Karmaşık Problemler:** Bazı problemler o kadar karmaşıktır ki, geleneksel yöntemlerle çözümlenmeleri neredeyse imkansızdır. Makine öğrenmesi, bu tür karmaşık problemleri ele almak ve çözmek için güçlü bir araçtır. Örneğin, görüntü ve ses tanıma, doğal dil işleme gibi alanlardaki problemler, makine öğrenmesi sayesinde çözümlenebilir.</a:t>
            </a:r>
          </a:p>
          <a:p>
            <a:endParaRPr lang="tr-TR" dirty="0"/>
          </a:p>
          <a:p>
            <a:r>
              <a:rPr lang="tr-TR" dirty="0"/>
              <a:t>3. **Özelleştirilmiş Deneyim:** Makine öğrenmesi algoritmaları, kullanıcıların tercihleri ve davranışları hakkında bilgi toplayarak özelleştirilmiş deneyimler sunabilir. Bu, e-ticaret sitelerinde önerilen ürünler, müzik ve film önerileri gibi birçok alanda görülmektedir.</a:t>
            </a:r>
          </a:p>
          <a:p>
            <a:endParaRPr lang="tr-TR" dirty="0"/>
          </a:p>
          <a:p>
            <a:r>
              <a:rPr lang="tr-TR" dirty="0"/>
              <a:t>4. **Tahmin ve Öngörü:** Finansal piyasalardaki dalgalanmalar, hava durumu tahminleri, tıbbi teşhisler gibi alanlarda geleceği tahmin etmek önemlidir. Makine öğrenmesi, mevcut verilere dayanarak tahmin ve öngörü yapabilme yeteneğiyle bu tür alanlarda kullanılabilir.</a:t>
            </a:r>
          </a:p>
          <a:p>
            <a:endParaRPr lang="tr-TR" dirty="0"/>
          </a:p>
          <a:p>
            <a:r>
              <a:rPr lang="tr-TR" dirty="0"/>
              <a:t>5. **Yenilikçilik ve Keşif:** Makine öğrenmesi, bilgi ve veriler arasındaki gizli ilişkileri keşfetmemizi sağlar. Bu sayede yeni fırsatlar, yenilikçi çözümler ve keşifler yapmak mümkün olur. </a:t>
            </a:r>
            <a:r>
              <a:rPr lang="tr-TR" b="0" i="0" dirty="0">
                <a:solidFill>
                  <a:srgbClr val="D1D5DB"/>
                </a:solidFill>
                <a:effectLst/>
                <a:latin typeface="Söhne"/>
              </a:rPr>
              <a:t>Örneğin, müşteri önceki alışverişlerine ve gezdiği ürünlere göre, onun ilgisini çekebilecek yeni ürünleri ve indirimleri önermek mümkündür</a:t>
            </a:r>
            <a:endParaRPr lang="tr-TR" dirty="0"/>
          </a:p>
          <a:p>
            <a:endParaRPr lang="tr-TR" dirty="0"/>
          </a:p>
          <a:p>
            <a:r>
              <a:rPr lang="tr-TR" dirty="0"/>
              <a:t>6. **Otomasyon ve Verimlilik:** Makine öğrenmesi, tekrarlayıcı ve rutin işlerin otomatikleştirilmesine yardımcı olur. Bu da iş süreçlerini </a:t>
            </a:r>
            <a:r>
              <a:rPr lang="tr-TR" dirty="0" err="1"/>
              <a:t>verimlendirmeye</a:t>
            </a:r>
            <a:r>
              <a:rPr lang="tr-TR" dirty="0"/>
              <a:t> ve insanların daha stratejik ve yaratıcı işlere odaklanmasına imkan tanır.</a:t>
            </a:r>
            <a:r>
              <a:rPr lang="tr-TR" b="0" i="0" dirty="0">
                <a:solidFill>
                  <a:srgbClr val="D1D5DB"/>
                </a:solidFill>
                <a:effectLst/>
                <a:latin typeface="Söhne"/>
              </a:rPr>
              <a:t> Örneğin, kalite kontrol süreçlerinde, ürünlerin hatalarını tespit etmek için makine öğrenmesi algoritmaları kullanılabilir. Optik sensörlerle toplanan veriler, makine öğrenmesi modeline beslenir ve kusurlu ürünler otomatik olarak tespit edilir. Bu sayede, insanların elle inceleme yapması yerine otomatik bir sistem kullanılarak işlem hızlandırılır ve hataların önüne geçilir. Aynı zamanda, üretim sürecindeki verimlilik arttırılarak maliyetler düşürülebilir ve kalite iyileştirilebilir.</a:t>
            </a:r>
            <a:endParaRPr lang="tr-TR" dirty="0"/>
          </a:p>
          <a:p>
            <a:endParaRPr lang="tr-TR" dirty="0"/>
          </a:p>
          <a:p>
            <a:r>
              <a:rPr lang="tr-TR" dirty="0"/>
              <a:t>Sonuç olarak, makine öğrenmesi, karmaşık problemlerin çözümünde, büyük veri analizinde, özelleştirilmiş deneyimler sunmada, tahmin ve öngörü yapmada ve daha birçok alanda önemli bir araçtır. Bu nedenlerle, makine öğrenmesine duyulan ihtiyaç sürekli olarak artmaktadır.</a:t>
            </a:r>
          </a:p>
        </p:txBody>
      </p:sp>
      <p:sp>
        <p:nvSpPr>
          <p:cNvPr id="4" name="Slayt Numarası Yer Tutucusu 3"/>
          <p:cNvSpPr>
            <a:spLocks noGrp="1"/>
          </p:cNvSpPr>
          <p:nvPr>
            <p:ph type="sldNum" sz="quarter" idx="5"/>
          </p:nvPr>
        </p:nvSpPr>
        <p:spPr/>
        <p:txBody>
          <a:bodyPr/>
          <a:lstStyle/>
          <a:p>
            <a:fld id="{057A822D-40A7-44C4-B350-FA26F64BCEFA}" type="slidenum">
              <a:rPr lang="tr-TR" smtClean="0"/>
              <a:t>5</a:t>
            </a:fld>
            <a:endParaRPr lang="tr-TR"/>
          </a:p>
        </p:txBody>
      </p:sp>
    </p:spTree>
    <p:extLst>
      <p:ext uri="{BB962C8B-B14F-4D97-AF65-F5344CB8AC3E}">
        <p14:creationId xmlns:p14="http://schemas.microsoft.com/office/powerpoint/2010/main" val="3528391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T-SNE algoritmasının çalışma mantığı şu adımlarla gerçekleşir:</a:t>
            </a:r>
          </a:p>
          <a:p>
            <a:pPr algn="l">
              <a:buFont typeface="+mj-lt"/>
              <a:buAutoNum type="arabicPeriod"/>
            </a:pPr>
            <a:r>
              <a:rPr lang="tr-TR" b="1" i="0" dirty="0">
                <a:solidFill>
                  <a:srgbClr val="D1D5DB"/>
                </a:solidFill>
                <a:effectLst/>
                <a:latin typeface="Söhne"/>
              </a:rPr>
              <a:t>Benzerlik Matrisinin Hesaplanması:</a:t>
            </a:r>
            <a:r>
              <a:rPr lang="tr-TR" b="0" i="0" dirty="0">
                <a:solidFill>
                  <a:srgbClr val="D1D5DB"/>
                </a:solidFill>
                <a:effectLst/>
                <a:latin typeface="Söhne"/>
              </a:rPr>
              <a:t> İlk adımda, veri noktaları arasındaki benzerlikleri ölçen bir benzerlik matrisi oluşturulur. Benzerlik matrisi, her bir veri noktası ile diğer veri noktaları arasındaki benzerlik derecesini gösterir. Genellikle, veri noktaları arasındaki uzaklık ölçüleri (örneğin, </a:t>
            </a:r>
            <a:r>
              <a:rPr lang="tr-TR" b="0" i="0" dirty="0" err="1">
                <a:solidFill>
                  <a:srgbClr val="D1D5DB"/>
                </a:solidFill>
                <a:effectLst/>
                <a:latin typeface="Söhne"/>
              </a:rPr>
              <a:t>Öklidy</a:t>
            </a:r>
            <a:r>
              <a:rPr lang="tr-TR" b="0" i="0" dirty="0">
                <a:solidFill>
                  <a:srgbClr val="D1D5DB"/>
                </a:solidFill>
                <a:effectLst/>
                <a:latin typeface="Söhne"/>
              </a:rPr>
              <a:t> uzaklığı) kullanılarak benzerlik matrisi hesaplanır.</a:t>
            </a:r>
          </a:p>
          <a:p>
            <a:pPr algn="l">
              <a:buFont typeface="+mj-lt"/>
              <a:buAutoNum type="arabicPeriod"/>
            </a:pPr>
            <a:r>
              <a:rPr lang="tr-TR" b="1" i="0" dirty="0">
                <a:solidFill>
                  <a:srgbClr val="D1D5DB"/>
                </a:solidFill>
                <a:effectLst/>
                <a:latin typeface="Söhne"/>
              </a:rPr>
              <a:t>Benzerliklerin Olasılık Dağılımına Çevrilmesi:</a:t>
            </a:r>
            <a:r>
              <a:rPr lang="tr-TR" b="0" i="0" dirty="0">
                <a:solidFill>
                  <a:srgbClr val="D1D5DB"/>
                </a:solidFill>
                <a:effectLst/>
                <a:latin typeface="Söhne"/>
              </a:rPr>
              <a:t> T-SNE, veri noktaları arasındaki benzerlikleri olasılık dağılımına çevirir. Bu adımda, benzerliklerin olasılık dağılımı, veri noktaları arasındaki benzerliklerin karşılıklı olarak yüksek olması durumunda daha yüksek olacak şekilde hesaplanır. Benzer veri noktaları arasındaki benzerlikler daha yüksek olasılıkla ifade edilirken, uzak veri noktaları arasındaki benzerlikler daha düşük olasılıkla ifade edilir.</a:t>
            </a:r>
          </a:p>
          <a:p>
            <a:pPr algn="l">
              <a:buFont typeface="+mj-lt"/>
              <a:buAutoNum type="arabicPeriod"/>
            </a:pPr>
            <a:r>
              <a:rPr lang="tr-TR" b="1" i="0" dirty="0">
                <a:solidFill>
                  <a:srgbClr val="D1D5DB"/>
                </a:solidFill>
                <a:effectLst/>
                <a:latin typeface="Söhne"/>
              </a:rPr>
              <a:t>Düşük Boyutlu Uzaya Gömme:</a:t>
            </a:r>
            <a:r>
              <a:rPr lang="tr-TR" b="0" i="0" dirty="0">
                <a:solidFill>
                  <a:srgbClr val="D1D5DB"/>
                </a:solidFill>
                <a:effectLst/>
                <a:latin typeface="Söhne"/>
              </a:rPr>
              <a:t> Daha sonra, düşük boyutlu uzayda görselleştirmeyi yapmak için verilerin yeni koordinatları belirlenir. Bu adımda, düşük boyutlu uzayda benzerliklerin korunması hedeflenir. T-SNE, benzer veri noktalarını düşük boyutta birbirlerine daha yakın gömme eğilimindedir.</a:t>
            </a:r>
          </a:p>
          <a:p>
            <a:pPr algn="l">
              <a:buFont typeface="+mj-lt"/>
              <a:buAutoNum type="arabicPeriod"/>
            </a:pPr>
            <a:r>
              <a:rPr lang="tr-TR" b="1" i="0" dirty="0" err="1">
                <a:solidFill>
                  <a:srgbClr val="D1D5DB"/>
                </a:solidFill>
                <a:effectLst/>
                <a:latin typeface="Söhne"/>
              </a:rPr>
              <a:t>Gradient</a:t>
            </a:r>
            <a:r>
              <a:rPr lang="tr-TR" b="1" i="0" dirty="0">
                <a:solidFill>
                  <a:srgbClr val="D1D5DB"/>
                </a:solidFill>
                <a:effectLst/>
                <a:latin typeface="Söhne"/>
              </a:rPr>
              <a:t> İndirgeme ile Optimize Etme:</a:t>
            </a:r>
            <a:r>
              <a:rPr lang="tr-TR" b="0" i="0" dirty="0">
                <a:solidFill>
                  <a:srgbClr val="D1D5DB"/>
                </a:solidFill>
                <a:effectLst/>
                <a:latin typeface="Söhne"/>
              </a:rPr>
              <a:t> Düşük boyutlu uzayda gömme işlemi, başlangıçta rastgele bir konumda gerçekleştirilir. Ardından, gömme işlemini optimize etmek için </a:t>
            </a:r>
            <a:r>
              <a:rPr lang="tr-TR" b="0" i="0" dirty="0" err="1">
                <a:solidFill>
                  <a:srgbClr val="D1D5DB"/>
                </a:solidFill>
                <a:effectLst/>
                <a:latin typeface="Söhne"/>
              </a:rPr>
              <a:t>gradient</a:t>
            </a:r>
            <a:r>
              <a:rPr lang="tr-TR" b="0" i="0" dirty="0">
                <a:solidFill>
                  <a:srgbClr val="D1D5DB"/>
                </a:solidFill>
                <a:effectLst/>
                <a:latin typeface="Söhne"/>
              </a:rPr>
              <a:t> indirgeme yöntemleri kullanılır. Bu, verilerin daha iyi düşük boyutlu uzayda yerleştirilmesini sağlar.</a:t>
            </a:r>
          </a:p>
          <a:p>
            <a:pPr algn="l"/>
            <a:r>
              <a:rPr lang="tr-TR" b="0" i="0" dirty="0">
                <a:solidFill>
                  <a:srgbClr val="D1D5DB"/>
                </a:solidFill>
                <a:effectLst/>
                <a:latin typeface="Söhne"/>
              </a:rPr>
              <a:t>T-SNE, yüksek boyutlu verilerdeki yapıları ve desenleri korurken, düşük boyutlu uzayda görsel olarak ayrımların daha net bir şekilde görülebilmesini sağlar. Verilerin görselleştirilmesi ve karmaşık yapıların anlaşılması için sıklıkla kullanılan etkili bir araçtır. Ancak, T-</a:t>
            </a:r>
            <a:r>
              <a:rPr lang="tr-TR" b="0" i="0" dirty="0" err="1">
                <a:solidFill>
                  <a:srgbClr val="D1D5DB"/>
                </a:solidFill>
                <a:effectLst/>
                <a:latin typeface="Söhne"/>
              </a:rPr>
              <a:t>SNE'nin</a:t>
            </a:r>
            <a:r>
              <a:rPr lang="tr-TR" b="0" i="0" dirty="0">
                <a:solidFill>
                  <a:srgbClr val="D1D5DB"/>
                </a:solidFill>
                <a:effectLst/>
                <a:latin typeface="Söhne"/>
              </a:rPr>
              <a:t> uzaklıkları tamamen koruyamaması ve bazı veri noktalarını yoğun bölgelerde sıkıştırma eğilimi olması nedeniyle bazı durumlarda dikkatli bir şekilde yorumlanması gerekebilir.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38</a:t>
            </a:fld>
            <a:endParaRPr lang="tr-TR"/>
          </a:p>
        </p:txBody>
      </p:sp>
    </p:spTree>
    <p:extLst>
      <p:ext uri="{BB962C8B-B14F-4D97-AF65-F5344CB8AC3E}">
        <p14:creationId xmlns:p14="http://schemas.microsoft.com/office/powerpoint/2010/main" val="363212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39</a:t>
            </a:fld>
            <a:endParaRPr lang="tr-TR"/>
          </a:p>
        </p:txBody>
      </p:sp>
    </p:spTree>
    <p:extLst>
      <p:ext uri="{BB962C8B-B14F-4D97-AF65-F5344CB8AC3E}">
        <p14:creationId xmlns:p14="http://schemas.microsoft.com/office/powerpoint/2010/main" val="2709858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mj-lt"/>
              <a:buAutoNum type="arabicPeriod"/>
            </a:pPr>
            <a:r>
              <a:rPr lang="tr-TR" b="1" i="0" dirty="0">
                <a:solidFill>
                  <a:srgbClr val="D1D5DB"/>
                </a:solidFill>
                <a:effectLst/>
                <a:latin typeface="Söhne"/>
              </a:rPr>
              <a:t>Veri Kalitesi ve Miktarı:</a:t>
            </a:r>
            <a:r>
              <a:rPr lang="tr-TR" b="0" i="0" dirty="0">
                <a:solidFill>
                  <a:srgbClr val="D1D5DB"/>
                </a:solidFill>
                <a:effectLst/>
                <a:latin typeface="Söhne"/>
              </a:rPr>
              <a:t> Makine öğrenmesi modelleri, doğru ve yeterli miktarda veriye ihtiyaç duyar. Veri kalitesi düşük veya veri miktarı sınırlı olduğunda, modelin performansı olumsuz yönde etkilenebilir.</a:t>
            </a:r>
          </a:p>
          <a:p>
            <a:pPr algn="l">
              <a:buFont typeface="+mj-lt"/>
              <a:buAutoNum type="arabicPeriod"/>
            </a:pPr>
            <a:r>
              <a:rPr lang="tr-TR" b="0" i="0" dirty="0">
                <a:solidFill>
                  <a:srgbClr val="111111"/>
                </a:solidFill>
                <a:effectLst/>
                <a:latin typeface="-apple-system"/>
              </a:rPr>
              <a:t>Etik ve yasal sorunlar: Makine öğrenmesi, kişisel veya hassas verilerle çalıştığında, etik ve yasal sorunlar ortaya çıkabilir. </a:t>
            </a:r>
            <a:r>
              <a:rPr lang="tr-TR" b="0" i="0" dirty="0">
                <a:effectLst/>
                <a:latin typeface="-apple-system"/>
                <a:hlinkClick r:id="rId3"/>
              </a:rPr>
              <a:t>Örneğin, makine öğrenmesi modellerinin verilerdeki önyargıları veya ayrımcılıkları yansıtması, adaletsizliklere veya zararlara yol açabilir</a:t>
            </a:r>
            <a:r>
              <a:rPr lang="tr-TR" b="0" i="0" u="none" strike="noStrike" baseline="30000" dirty="0">
                <a:effectLst/>
                <a:latin typeface="-apple-system"/>
                <a:hlinkClick r:id="rId3"/>
              </a:rPr>
              <a:t>4</a:t>
            </a:r>
            <a:r>
              <a:rPr lang="tr-TR" b="0" i="0" dirty="0">
                <a:solidFill>
                  <a:srgbClr val="111111"/>
                </a:solidFill>
                <a:effectLst/>
                <a:latin typeface="-apple-system"/>
              </a:rPr>
              <a:t>. </a:t>
            </a:r>
            <a:r>
              <a:rPr lang="tr-TR" b="0" i="0" dirty="0">
                <a:effectLst/>
                <a:latin typeface="-apple-system"/>
                <a:hlinkClick r:id="rId4"/>
              </a:rPr>
              <a:t>Ayrıca, makine öğrenmesi modellerinin verilerin gizliliğini, güvenliğini ve sahipliğini nasıl koruyacağı da önemli bir sorundur</a:t>
            </a:r>
            <a:r>
              <a:rPr lang="tr-TR" b="0" i="0" u="sng" baseline="30000" dirty="0">
                <a:effectLst/>
                <a:latin typeface="-apple-system"/>
                <a:hlinkClick r:id="rId4"/>
              </a:rPr>
              <a:t>5</a:t>
            </a:r>
            <a:endParaRPr lang="tr-TR" b="0" i="0" dirty="0">
              <a:solidFill>
                <a:srgbClr val="D1D5DB"/>
              </a:solidFill>
              <a:effectLst/>
              <a:latin typeface="Söhne"/>
            </a:endParaRPr>
          </a:p>
          <a:p>
            <a:pPr algn="l">
              <a:buFont typeface="+mj-lt"/>
              <a:buAutoNum type="arabicPeriod"/>
            </a:pPr>
            <a:r>
              <a:rPr lang="tr-TR" b="1" i="0" dirty="0">
                <a:solidFill>
                  <a:srgbClr val="D1D5DB"/>
                </a:solidFill>
                <a:effectLst/>
                <a:latin typeface="Söhne"/>
              </a:rPr>
              <a:t>Özellik Mühendisliği:</a:t>
            </a:r>
            <a:r>
              <a:rPr lang="tr-TR" b="0" i="0" dirty="0">
                <a:solidFill>
                  <a:srgbClr val="D1D5DB"/>
                </a:solidFill>
                <a:effectLst/>
                <a:latin typeface="Söhne"/>
              </a:rPr>
              <a:t> Verilerin doğru ve anlamlı özelliklere dönüştürülmesi, modelin performansını büyük ölçüde etkileyebilir. Özellik mühendisliği, uzmanlık ve deneyim gerektiren kritik bir aşamadır.</a:t>
            </a:r>
          </a:p>
          <a:p>
            <a:pPr algn="l">
              <a:buFont typeface="+mj-lt"/>
              <a:buAutoNum type="arabicPeriod"/>
            </a:pPr>
            <a:r>
              <a:rPr lang="tr-TR" b="1" i="0" dirty="0">
                <a:solidFill>
                  <a:srgbClr val="D1D5DB"/>
                </a:solidFill>
                <a:effectLst/>
                <a:latin typeface="Söhne"/>
              </a:rPr>
              <a:t>Hesaplama Gücü ve Hız:</a:t>
            </a:r>
            <a:r>
              <a:rPr lang="tr-TR" b="0" i="0" dirty="0">
                <a:solidFill>
                  <a:srgbClr val="D1D5DB"/>
                </a:solidFill>
                <a:effectLst/>
                <a:latin typeface="Söhne"/>
              </a:rPr>
              <a:t> Makine öğrenmesi, büyük veri kümelerinde ve karmaşık modellerde hesaplama gücü ve hız gerektirebilir. Bu, donanım ve altyapı açısından bazı zorluklar oluşturabilir.</a:t>
            </a:r>
          </a:p>
          <a:p>
            <a:pPr algn="l">
              <a:buFont typeface="+mj-lt"/>
              <a:buAutoNum type="arabicPeriod"/>
            </a:pPr>
            <a:r>
              <a:rPr lang="tr-TR" b="1" i="0" dirty="0" err="1">
                <a:solidFill>
                  <a:srgbClr val="D1D5DB"/>
                </a:solidFill>
                <a:effectLst/>
                <a:latin typeface="Söhne"/>
              </a:rPr>
              <a:t>Açıklanabilirlik</a:t>
            </a:r>
            <a:r>
              <a:rPr lang="tr-TR" b="1" i="0" dirty="0">
                <a:solidFill>
                  <a:srgbClr val="D1D5DB"/>
                </a:solidFill>
                <a:effectLst/>
                <a:latin typeface="Söhne"/>
              </a:rPr>
              <a:t>:</a:t>
            </a:r>
            <a:r>
              <a:rPr lang="tr-TR" b="0" i="0" dirty="0">
                <a:solidFill>
                  <a:srgbClr val="D1D5DB"/>
                </a:solidFill>
                <a:effectLst/>
                <a:latin typeface="Söhne"/>
              </a:rPr>
              <a:t> Bazı makine öğrenmesi modelleri, içsel yapıları nedeniyle sonuçlarının açıklanması zor olabilir. Bu, özellikle kritik kararların alındığı durumlarda güvenilirlik sorunlarına yol açabilir.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40</a:t>
            </a:fld>
            <a:endParaRPr lang="tr-TR"/>
          </a:p>
        </p:txBody>
      </p:sp>
    </p:spTree>
    <p:extLst>
      <p:ext uri="{BB962C8B-B14F-4D97-AF65-F5344CB8AC3E}">
        <p14:creationId xmlns:p14="http://schemas.microsoft.com/office/powerpoint/2010/main" val="3554004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51565E"/>
                </a:solidFill>
                <a:effectLst/>
                <a:latin typeface="Roboto" panose="020B0604020202020204" pitchFamily="2" charset="0"/>
              </a:rPr>
              <a:t>Yapay Zeka (AI) veya Makine Öğrenimi (ML) alanında yeni bir kariyere başlamak istiyorsanız, ortaya çıkan AI ve Makine Öğrenimi trendlerini yakından takip etmek önemlidir. AI ve ML, bugünlerde neredeyse herkesin duyduğu terimlerdir. Bu terimlere aşina olmayanlar bile neredeyse her gün </a:t>
            </a:r>
            <a:r>
              <a:rPr lang="tr-TR" b="0" i="0" u="none" strike="noStrike" dirty="0">
                <a:solidFill>
                  <a:srgbClr val="1179EF"/>
                </a:solidFill>
                <a:effectLst/>
                <a:latin typeface="Roboto" panose="020B0604020202020204" pitchFamily="2" charset="0"/>
                <a:hlinkClick r:id="rId3" tooltip="bu yeni teknolojilerle tanışın"/>
              </a:rPr>
              <a:t>bu yeni teknolojilerle karşılaşıyor . </a:t>
            </a:r>
            <a:r>
              <a:rPr lang="tr-TR" b="0" i="0" u="none" strike="noStrike" dirty="0">
                <a:solidFill>
                  <a:srgbClr val="1179EF"/>
                </a:solidFill>
                <a:effectLst/>
                <a:latin typeface="Roboto" panose="020B0604020202020204" pitchFamily="2" charset="0"/>
                <a:hlinkClick r:id="rId4" tooltip="Cihazların yüzde 77'si"/>
              </a:rPr>
              <a:t>Araştırmalar, şu anda kullandığımız cihazların yüzde 77'sinde</a:t>
            </a:r>
            <a:r>
              <a:rPr lang="tr-TR" b="0" i="0" dirty="0">
                <a:solidFill>
                  <a:srgbClr val="51565E"/>
                </a:solidFill>
                <a:effectLst/>
                <a:latin typeface="Roboto" panose="020B0604020202020204" pitchFamily="2" charset="0"/>
              </a:rPr>
              <a:t> yapay zekanın yerleşik olduğunu gösteriyor . Bir sürü "akıllı" cihazdan Netflix önerilerine, Amazon'un Alexa ve Google Home gibi ürünlerine kadar yapay zeka, artık günlük hayatımızın bir parçası olan birçok modern teknolojik konforun arkasındaki güçtür.  </a:t>
            </a:r>
          </a:p>
          <a:p>
            <a:endParaRPr lang="tr-TR" b="0" i="0" dirty="0">
              <a:solidFill>
                <a:srgbClr val="51565E"/>
              </a:solidFill>
              <a:effectLst/>
              <a:latin typeface="Roboto" panose="020B0604020202020204" pitchFamily="2" charset="0"/>
            </a:endParaRPr>
          </a:p>
          <a:p>
            <a:r>
              <a:rPr lang="tr-TR" b="0" i="0" dirty="0">
                <a:solidFill>
                  <a:srgbClr val="51565E"/>
                </a:solidFill>
                <a:effectLst/>
                <a:latin typeface="Roboto" panose="02000000000000000000" pitchFamily="2" charset="0"/>
              </a:rPr>
              <a:t>Bu teknolojilere olan talebin ve ilginin artmasıyla birlikte bu alanda birçok yeni trend ortaya çıkıyor. Bir teknoloji uzmanıysanız veya belirli bir kapasitede teknolojiyle ilgileniyorsanız, Yapay Zeka ve Makine Öğrenimi trendleri alanında sırada ne olduğunu görmek heyecan verici.</a:t>
            </a:r>
            <a:endParaRPr lang="tr-TR" b="0" i="0" dirty="0">
              <a:solidFill>
                <a:srgbClr val="51565E"/>
              </a:solidFill>
              <a:effectLst/>
              <a:latin typeface="Roboto" panose="020B0604020202020204" pitchFamily="2" charset="0"/>
            </a:endParaRPr>
          </a:p>
          <a:p>
            <a:endParaRPr lang="tr-TR" b="0" i="0" dirty="0">
              <a:solidFill>
                <a:srgbClr val="51565E"/>
              </a:solidFill>
              <a:effectLst/>
              <a:latin typeface="Roboto" panose="020B0604020202020204" pitchFamily="2" charset="0"/>
            </a:endParaRPr>
          </a:p>
          <a:p>
            <a:pPr marL="228600" indent="-228600" algn="l">
              <a:buAutoNum type="arabicPeriod"/>
            </a:pPr>
            <a:r>
              <a:rPr lang="tr-TR" b="0" i="0" dirty="0">
                <a:solidFill>
                  <a:srgbClr val="51565E"/>
                </a:solidFill>
                <a:effectLst/>
                <a:latin typeface="Roboto" panose="02000000000000000000" pitchFamily="2" charset="0"/>
              </a:rPr>
              <a:t>Üretken Önceden Eğitilmiş </a:t>
            </a:r>
            <a:r>
              <a:rPr lang="tr-TR" b="0" i="0" dirty="0" err="1">
                <a:solidFill>
                  <a:srgbClr val="51565E"/>
                </a:solidFill>
                <a:effectLst/>
                <a:latin typeface="Roboto" panose="02000000000000000000" pitchFamily="2" charset="0"/>
              </a:rPr>
              <a:t>Transformer</a:t>
            </a:r>
            <a:r>
              <a:rPr lang="tr-TR" b="0" i="0" dirty="0">
                <a:solidFill>
                  <a:srgbClr val="51565E"/>
                </a:solidFill>
                <a:effectLst/>
                <a:latin typeface="Roboto" panose="02000000000000000000" pitchFamily="2" charset="0"/>
              </a:rPr>
              <a:t> 3 (GPT-3): GPT-3, muazzam miktarda veri üzerinde eğitilmiş, olağanüstü bir doğrulukla insan benzeri metinler üretmesini sağlayan son teknoloji bir dil modelidir.</a:t>
            </a:r>
          </a:p>
          <a:p>
            <a:pPr algn="l" fontAlgn="base"/>
            <a:r>
              <a:rPr lang="tr-TR" b="0" i="0" dirty="0">
                <a:solidFill>
                  <a:srgbClr val="0F0F0F"/>
                </a:solidFill>
                <a:effectLst/>
                <a:latin typeface="Ubuntu" panose="020B0604020202020204" pitchFamily="34" charset="0"/>
              </a:rPr>
              <a:t>Üretken yapay zeka, mevcut bir veri kümesini kullanarak yeni veri veya içerik üreten makine öğreniminin alt alanını ifade eder. Amacı, orijinal, gerçek dünya girdi verilerine yakın bir şey üretmektir. Bu AI türü, o veri kümesindeki kod, metin, resim, ses, video veya diğer veri türlerinden oluşabilen kalıpları ve özellikleri öğrenmek için derin öğrenme algoritmaları kullanır. </a:t>
            </a:r>
            <a:r>
              <a:rPr lang="tr-TR" b="0" i="0" dirty="0" err="1">
                <a:solidFill>
                  <a:srgbClr val="0F0F0F"/>
                </a:solidFill>
                <a:effectLst/>
                <a:latin typeface="Ubuntu" panose="020B0604020202020204" pitchFamily="34" charset="0"/>
              </a:rPr>
              <a:t>Generative</a:t>
            </a:r>
            <a:r>
              <a:rPr lang="tr-TR" b="0" i="0" dirty="0">
                <a:solidFill>
                  <a:srgbClr val="0F0F0F"/>
                </a:solidFill>
                <a:effectLst/>
                <a:latin typeface="Ubuntu" panose="020B0604020202020204" pitchFamily="34" charset="0"/>
              </a:rPr>
              <a:t> AI halihazırda geniş bir uygulama yelpazesine sahiptir. İşte tümü San Francisco merkezli AI araştırma şirketi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tarafından üretilen ve önümüzdeki yıl parlamaya devam edecek olan üç talep üzerine örnek:</a:t>
            </a: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Üretken Önceden Eğitimli Transformatör 3 (GPT-3)</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2020'de geliştirilen GPT-3, İnternetteki milyonlarca web sayfasını ve bilimsel makaleyi inceledikten sonra metni "otomatik olarak tamamlayan" bir dil tahmin modelidir. GPT-3, 175 milyar makine öğrenimi parametresine sahiptir. Bu üretken yapay zeka ürünü, siz onu konular, açıklamalar veya giriş cümleleri gibi bağlamlarla besledikten sonra insan benzeri yazılı içerik oluşturan mevcut metin yazarlığı araçlarını çalıştırır. Ana hatları, özetleri, denemeleri, köşe yazılarını ve daha fazlasını geliştirmek için bu aracı kullanabilirsiniz.</a:t>
            </a:r>
          </a:p>
          <a:p>
            <a:pPr algn="l" fontAlgn="base"/>
            <a:r>
              <a:rPr lang="tr-TR" b="0" i="0" dirty="0">
                <a:solidFill>
                  <a:srgbClr val="0F0F0F"/>
                </a:solidFill>
                <a:effectLst/>
                <a:latin typeface="Ubuntu" panose="020B0604020202020204" pitchFamily="34" charset="0"/>
              </a:rPr>
              <a:t>Ancak GPT önyargı içerebilir çünkü çıktısı daha önce yayınlanmış ve aynı zamanda ırksal, dinsel veya cinsiyete dayalı önyargılara sahip olabilecek içerikten gelir.</a:t>
            </a:r>
          </a:p>
          <a:p>
            <a:pPr algn="l" fontAlgn="base">
              <a:buFont typeface="Arial" panose="020B0604020202020204" pitchFamily="34" charset="0"/>
              <a:buChar char="•"/>
            </a:pPr>
            <a:r>
              <a:rPr lang="tr-TR" b="1" i="1" dirty="0" err="1">
                <a:solidFill>
                  <a:srgbClr val="0F0F0F"/>
                </a:solidFill>
                <a:effectLst/>
                <a:latin typeface="Ubuntu" panose="020B0604020202020204" pitchFamily="34" charset="0"/>
              </a:rPr>
              <a:t>ChatGPT</a:t>
            </a:r>
            <a:r>
              <a:rPr lang="tr-TR" b="1" i="1" dirty="0">
                <a:solidFill>
                  <a:srgbClr val="0F0F0F"/>
                </a:solidFill>
                <a:effectLst/>
                <a:latin typeface="Ubuntu" panose="020B0604020202020204" pitchFamily="34" charset="0"/>
              </a:rPr>
              <a:t> – Kullanan oldu mu?</a:t>
            </a:r>
            <a:endParaRPr lang="tr-TR" b="1" i="0" dirty="0">
              <a:solidFill>
                <a:srgbClr val="0F0F0F"/>
              </a:solidFill>
              <a:effectLst/>
              <a:latin typeface="Ubuntu" panose="020B0604020202020204" pitchFamily="34" charset="0"/>
            </a:endParaRP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GPT-3'ün Kasım 2022'de kullanıma sunulan bir bot sürümüdür. İnsan konuşmalarından ve insanlar tarafından yazılan internet içeriğinden "eğitim" aldıktan sonra soruları yanıtlayabilen ve talimatları gerçekleştirebilen büyük bir dil modelidir. Bu yapay zeka, </a:t>
            </a:r>
            <a:r>
              <a:rPr lang="tr-TR" b="0" i="0" dirty="0" err="1">
                <a:solidFill>
                  <a:srgbClr val="0F0F0F"/>
                </a:solidFill>
                <a:effectLst/>
                <a:latin typeface="Ubuntu" panose="020B0604020202020204" pitchFamily="34" charset="0"/>
              </a:rPr>
              <a:t>Reddit</a:t>
            </a:r>
            <a:r>
              <a:rPr lang="tr-TR" b="0" i="0" dirty="0">
                <a:solidFill>
                  <a:srgbClr val="0F0F0F"/>
                </a:solidFill>
                <a:effectLst/>
                <a:latin typeface="Ubuntu" panose="020B0604020202020204" pitchFamily="34" charset="0"/>
              </a:rPr>
              <a:t> gibi insan geri bildirim kaynaklarını inceleyerek, başkaları onlara bir soru sorduğunda insanların ne beklediğini "öğrendi" - yanıt vermenin "insan tarzı".</a:t>
            </a:r>
          </a:p>
          <a:p>
            <a:pPr algn="l" fontAlgn="base"/>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a:t>
            </a:r>
            <a:r>
              <a:rPr lang="tr-TR" b="0" i="0" dirty="0" err="1">
                <a:solidFill>
                  <a:srgbClr val="0F0F0F"/>
                </a:solidFill>
                <a:effectLst/>
                <a:latin typeface="Ubuntu" panose="020B0604020202020204" pitchFamily="34" charset="0"/>
              </a:rPr>
              <a:t>ChatGPT'yi</a:t>
            </a:r>
            <a:r>
              <a:rPr lang="tr-TR" b="0" i="0" dirty="0">
                <a:solidFill>
                  <a:srgbClr val="0F0F0F"/>
                </a:solidFill>
                <a:effectLst/>
                <a:latin typeface="Ubuntu" panose="020B0604020202020204" pitchFamily="34" charset="0"/>
              </a:rPr>
              <a:t> insanlarla diyalogları taklit edecek şekilde tasarladı. Bot, listeler ve kulağa insanca gelen mektuplar oluşturup düzenleyebildiği için, endüstriler onun bir ofis asistanı ve müşteri hizmetleri desteği olarak daha geniş kullanımını öngörüyor.</a:t>
            </a: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ile ilgili endişelerden bazıları, denemeler ve akademik makaleler oluşturmak için olası kullanımıdır. Ancak oluşturduğu içerik, saçma sapan cümleler ve hatta yanlış bilgiler içerebilir. Müşteri hizmetleri ayarlarında yanlış bilgilendirmeyi önlemek için </a:t>
            </a:r>
            <a:r>
              <a:rPr lang="tr-TR" b="0" i="0" dirty="0" err="1">
                <a:solidFill>
                  <a:srgbClr val="0F0F0F"/>
                </a:solidFill>
                <a:effectLst/>
                <a:latin typeface="Ubuntu" panose="020B0604020202020204" pitchFamily="34" charset="0"/>
              </a:rPr>
              <a:t>ChatGPT'nin</a:t>
            </a:r>
            <a:r>
              <a:rPr lang="tr-TR" b="0" i="0" dirty="0">
                <a:solidFill>
                  <a:srgbClr val="0F0F0F"/>
                </a:solidFill>
                <a:effectLst/>
                <a:latin typeface="Ubuntu" panose="020B0604020202020204" pitchFamily="34" charset="0"/>
              </a:rPr>
              <a:t> performansının denetlenmesi gerekli olabilir.</a:t>
            </a:r>
          </a:p>
          <a:p>
            <a:pPr algn="l" fontAlgn="base"/>
            <a:endParaRPr lang="tr-TR" b="0"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 </a:t>
            </a:r>
            <a:r>
              <a:rPr lang="tr-TR" b="0" i="0" dirty="0" err="1">
                <a:solidFill>
                  <a:srgbClr val="0F0F0F"/>
                </a:solidFill>
                <a:effectLst/>
                <a:latin typeface="Ubuntu" panose="020B0604020202020204" pitchFamily="34" charset="0"/>
              </a:rPr>
              <a:t>gpt</a:t>
            </a:r>
            <a:r>
              <a:rPr lang="tr-TR" b="0" i="0" dirty="0">
                <a:solidFill>
                  <a:srgbClr val="0F0F0F"/>
                </a:solidFill>
                <a:effectLst/>
                <a:latin typeface="Ubuntu" panose="020B0604020202020204" pitchFamily="34" charset="0"/>
              </a:rPr>
              <a:t> -4, artık sadece metin değil görsel üzerinde de çalışabiliyor. Daha karmaşık problemleri, daha anlaşılır ve daha detaylı</a:t>
            </a:r>
          </a:p>
          <a:p>
            <a:pPr algn="l" fontAlgn="base"/>
            <a:r>
              <a:rPr lang="tr-TR" b="0" i="0" dirty="0">
                <a:solidFill>
                  <a:srgbClr val="0F0F0F"/>
                </a:solidFill>
                <a:effectLst/>
                <a:latin typeface="Ubuntu" panose="020B0604020202020204" pitchFamily="34" charset="0"/>
              </a:rPr>
              <a:t>Cevaplandırabiliyor.</a:t>
            </a:r>
          </a:p>
          <a:p>
            <a:pPr algn="l" fontAlgn="base"/>
            <a:r>
              <a:rPr lang="tr-TR" b="0" i="0" dirty="0">
                <a:solidFill>
                  <a:srgbClr val="3A3E42"/>
                </a:solidFill>
                <a:effectLst/>
                <a:latin typeface="Quicksand"/>
              </a:rPr>
              <a:t>Örneğin yemek yapmak istiyorsunuz ama hangi yemeği yapacağınıza ve hangi tarifi kullanacağınıza karar veremediniz. Aşağıdaki gibi kullanmak istediğiniz malzemelerin fotoğrafını çekip </a:t>
            </a:r>
            <a:r>
              <a:rPr lang="tr-TR" b="0" i="0" dirty="0" err="1">
                <a:solidFill>
                  <a:srgbClr val="3A3E42"/>
                </a:solidFill>
                <a:effectLst/>
                <a:latin typeface="Quicksand"/>
              </a:rPr>
              <a:t>ChatGPT’ye</a:t>
            </a:r>
            <a:r>
              <a:rPr lang="tr-TR" b="0" i="0" dirty="0">
                <a:solidFill>
                  <a:srgbClr val="3A3E42"/>
                </a:solidFill>
                <a:effectLst/>
                <a:latin typeface="Quicksand"/>
              </a:rPr>
              <a:t> yüklüyorsunuz. Robot bu görseli analiz ederek sizin için bir yemek tarifi oluşturuyor.</a:t>
            </a:r>
            <a:endParaRPr lang="tr-TR" b="0" i="0" dirty="0">
              <a:solidFill>
                <a:srgbClr val="0F0F0F"/>
              </a:solidFill>
              <a:effectLst/>
              <a:latin typeface="Ubuntu" panose="020B0604020202020204" pitchFamily="34" charset="0"/>
            </a:endParaRP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DALL-E</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DALL-E, grafik oluşturma özellikleri nedeniyle 2022'de üç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kreasyonu arasında en popüler olanı oldu. Ürünün adı İspanyol sürrealist Salvador Dali ve 2008 </a:t>
            </a:r>
            <a:r>
              <a:rPr lang="tr-TR" b="0" i="0" dirty="0" err="1">
                <a:solidFill>
                  <a:srgbClr val="0F0F0F"/>
                </a:solidFill>
                <a:effectLst/>
                <a:latin typeface="Ubuntu" panose="020B0604020202020204" pitchFamily="34" charset="0"/>
              </a:rPr>
              <a:t>Pixar</a:t>
            </a:r>
            <a:r>
              <a:rPr lang="tr-TR" b="0" i="0" dirty="0">
                <a:solidFill>
                  <a:srgbClr val="0F0F0F"/>
                </a:solidFill>
                <a:effectLst/>
                <a:latin typeface="Ubuntu" panose="020B0604020202020204" pitchFamily="34" charset="0"/>
              </a:rPr>
              <a:t> animasyon filmi WALL-E'deki robottan geliyor. </a:t>
            </a:r>
          </a:p>
          <a:p>
            <a:pPr algn="l" fontAlgn="base"/>
            <a:r>
              <a:rPr lang="tr-TR" b="0" i="0" dirty="0">
                <a:solidFill>
                  <a:srgbClr val="0F0F0F"/>
                </a:solidFill>
                <a:effectLst/>
                <a:latin typeface="Ubuntu" panose="020B0604020202020204" pitchFamily="34" charset="0"/>
              </a:rPr>
              <a:t>Bir açıklama girerek resim oluşturabilirsiniz ve DALL-E birkaç sürüm oluşturur. Veya metin istemlerini kullanarak mevcut bir görüntüden yeni bir görüntü oluşturabilirsiniz. Kullanıcılar "boyama içinde" yapabilir veya bir görüntünün bazı kısımlarını silebilir ve başka bir şeyle değiştirebilir. Veya DALL-E'nin orijinal bir fotoğrafa (ana konu veya manzara) daha fazlasını ekleyebileceği "boyama dışı" yapabilirler. Bu yetenekler, DALL-E'yi marka bilinci oluşturma ve yaratıcı pazarlama sektörleri için kullanışlı bir araç haline getirir.</a:t>
            </a:r>
          </a:p>
          <a:p>
            <a:pPr marL="228600" indent="-228600" algn="l">
              <a:buAutoNum type="arabicPeriod"/>
            </a:pPr>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51565E"/>
                </a:solidFill>
                <a:effectLst/>
                <a:latin typeface="Roboto" panose="02000000000000000000" pitchFamily="2" charset="0"/>
              </a:rPr>
              <a:t>2.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AI algoritmalarını ve modellerini doğrudan akıllı telefonlar, </a:t>
            </a:r>
            <a:r>
              <a:rPr lang="tr-TR" b="0" i="0" dirty="0" err="1">
                <a:solidFill>
                  <a:srgbClr val="51565E"/>
                </a:solidFill>
                <a:effectLst/>
                <a:latin typeface="Roboto" panose="02000000000000000000" pitchFamily="2" charset="0"/>
              </a:rPr>
              <a:t>IoT</a:t>
            </a:r>
            <a:r>
              <a:rPr lang="tr-TR" b="0" i="0" dirty="0">
                <a:solidFill>
                  <a:srgbClr val="51565E"/>
                </a:solidFill>
                <a:effectLst/>
                <a:latin typeface="Roboto" panose="02000000000000000000" pitchFamily="2" charset="0"/>
              </a:rPr>
              <a:t> cihazları ve sensörler gibi uç cihazlarda çalıştırmayı içerir. Gecikmeyi azaltır ve verilerin daha hızlı ve daha verimli işlenmesini sağlar. </a:t>
            </a:r>
            <a:r>
              <a:rPr lang="tr-TR" b="0" i="0" dirty="0" err="1">
                <a:solidFill>
                  <a:srgbClr val="D1D5DB"/>
                </a:solidFill>
                <a:effectLst/>
                <a:latin typeface="Söhne"/>
              </a:rPr>
              <a:t>Edge</a:t>
            </a:r>
            <a:r>
              <a:rPr lang="tr-TR" b="0" i="0" dirty="0">
                <a:solidFill>
                  <a:srgbClr val="D1D5DB"/>
                </a:solidFill>
                <a:effectLst/>
                <a:latin typeface="Söhne"/>
              </a:rPr>
              <a:t> AI, özellikle </a:t>
            </a:r>
            <a:r>
              <a:rPr lang="tr-TR" b="0" i="0" dirty="0" err="1">
                <a:solidFill>
                  <a:srgbClr val="D1D5DB"/>
                </a:solidFill>
                <a:effectLst/>
                <a:latin typeface="Söhne"/>
              </a:rPr>
              <a:t>IoT</a:t>
            </a:r>
            <a:r>
              <a:rPr lang="tr-TR" b="0" i="0" dirty="0">
                <a:solidFill>
                  <a:srgbClr val="D1D5DB"/>
                </a:solidFill>
                <a:effectLst/>
                <a:latin typeface="Söhne"/>
              </a:rPr>
              <a:t> (nesnelerin interneti) cihazlarında, akıllı telefonlarda, arabalarda, güvenlik kameralarında, sağlık cihazlarında ve endüstriyel ekipmanlarda kullanılabilir. Bu cihazlar, </a:t>
            </a:r>
            <a:r>
              <a:rPr lang="tr-TR" b="0" i="0" dirty="0" err="1">
                <a:solidFill>
                  <a:srgbClr val="D1D5DB"/>
                </a:solidFill>
                <a:effectLst/>
                <a:latin typeface="Söhne"/>
              </a:rPr>
              <a:t>Edge</a:t>
            </a:r>
            <a:r>
              <a:rPr lang="tr-TR" b="0" i="0" dirty="0">
                <a:solidFill>
                  <a:srgbClr val="D1D5DB"/>
                </a:solidFill>
                <a:effectLst/>
                <a:latin typeface="Söhne"/>
              </a:rPr>
              <a:t> AI sayesinde gerçek zamanlı kararlar alabilir, verileri işleyebilir ve daha hızlı bir şekilde yanıt verebilir. Bunun yanı sıra, bulut tabanlı sistemlerden bağımsız olarak çalışması nedeniyle daha güvenli bir seçenek olabilir.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51565E"/>
                </a:solidFill>
                <a:effectLst/>
                <a:latin typeface="Roboto" panose="02000000000000000000" pitchFamily="2" charset="0"/>
              </a:rPr>
              <a:t>Örneğin </a:t>
            </a:r>
            <a:r>
              <a:rPr lang="tr-TR" b="0" i="0" dirty="0" err="1">
                <a:solidFill>
                  <a:srgbClr val="51565E"/>
                </a:solidFill>
                <a:effectLst/>
                <a:latin typeface="Roboto" panose="02000000000000000000" pitchFamily="2" charset="0"/>
              </a:rPr>
              <a:t>federated</a:t>
            </a:r>
            <a:r>
              <a:rPr lang="tr-TR" b="0" i="0" dirty="0">
                <a:solidFill>
                  <a:srgbClr val="51565E"/>
                </a:solidFill>
                <a:effectLst/>
                <a:latin typeface="Roboto" panose="02000000000000000000" pitchFamily="2" charset="0"/>
              </a:rPr>
              <a:t> </a:t>
            </a:r>
            <a:r>
              <a:rPr lang="tr-TR" b="0" i="0" dirty="0" err="1">
                <a:solidFill>
                  <a:srgbClr val="51565E"/>
                </a:solidFill>
                <a:effectLst/>
                <a:latin typeface="Roboto" panose="02000000000000000000" pitchFamily="2" charset="0"/>
              </a:rPr>
              <a:t>learning</a:t>
            </a:r>
            <a:endParaRPr lang="tr-TR" b="0" i="0" dirty="0">
              <a:solidFill>
                <a:srgbClr val="51565E"/>
              </a:solidFill>
              <a:effectLst/>
              <a:latin typeface="Roboto" panose="02000000000000000000" pitchFamily="2" charset="0"/>
            </a:endParaRPr>
          </a:p>
          <a:p>
            <a:pPr algn="l"/>
            <a:endParaRPr lang="tr-TR" b="0" i="0" dirty="0">
              <a:solidFill>
                <a:srgbClr val="51565E"/>
              </a:solidFill>
              <a:effectLst/>
              <a:latin typeface="Roboto" panose="02000000000000000000" pitchFamily="2" charset="0"/>
            </a:endParaRPr>
          </a:p>
          <a:p>
            <a:pPr algn="l"/>
            <a:r>
              <a:rPr lang="tr-TR" b="0" i="0" dirty="0">
                <a:solidFill>
                  <a:srgbClr val="51565E"/>
                </a:solidFill>
                <a:effectLst/>
                <a:latin typeface="Roboto" panose="02000000000000000000" pitchFamily="2" charset="0"/>
              </a:rPr>
              <a:t>3. Açıklanabilir AI: Açıklanabilir AI (XAI), kararları ve eylemleri için net açıklamalar sağlayabilen şeffaf AI sistemleri oluşturmayı içerir. Bu, AI sistemlerinde güven ve hesap verebilirlik oluşturmak için önemlidir.</a:t>
            </a:r>
          </a:p>
          <a:p>
            <a:pPr algn="l"/>
            <a:r>
              <a:rPr lang="tr-TR" b="0" i="0" dirty="0">
                <a:solidFill>
                  <a:srgbClr val="D1D5DB"/>
                </a:solidFill>
                <a:effectLst/>
                <a:latin typeface="Söhne"/>
              </a:rPr>
              <a:t>Açıklanabilir Yapay Zeka (</a:t>
            </a:r>
            <a:r>
              <a:rPr lang="tr-TR" b="0" i="0" dirty="0" err="1">
                <a:solidFill>
                  <a:srgbClr val="D1D5DB"/>
                </a:solidFill>
                <a:effectLst/>
                <a:latin typeface="Söhne"/>
              </a:rPr>
              <a:t>Explainable</a:t>
            </a:r>
            <a:r>
              <a:rPr lang="tr-TR" b="0" i="0" dirty="0">
                <a:solidFill>
                  <a:srgbClr val="D1D5DB"/>
                </a:solidFill>
                <a:effectLst/>
                <a:latin typeface="Söhne"/>
              </a:rPr>
              <a:t> AI - XAI), yapay zeka sistemlerinin karar alma süreçlerinin anlaşılabilir olmasını sağlayan bir yaklaşımdır. Bu yaklaşım, özellikle kritik kararlar alan sistemlerde güvenlik, etik ve yasal uygunluk açısından önemlidir.</a:t>
            </a:r>
          </a:p>
          <a:p>
            <a:pPr algn="l"/>
            <a:r>
              <a:rPr lang="tr-TR" b="0" i="0" dirty="0">
                <a:solidFill>
                  <a:srgbClr val="D1D5DB"/>
                </a:solidFill>
                <a:effectLst/>
                <a:latin typeface="Söhne"/>
              </a:rPr>
              <a:t>Geleneksel yapay zeka algoritmaları genellikle "kara kutu" olarak adlandırılır, yani algoritmanın karar verme süreci anlaşılmazdır. Bu durum, sistemlerin kararlarına güvenilirlik kazandırmakta zorluklar yaratabilir ve özellikle insan hayatı ve güvenliği ile ilgili kararlarda etik endişeleri artırabilir.</a:t>
            </a:r>
          </a:p>
          <a:p>
            <a:pPr algn="l"/>
            <a:r>
              <a:rPr lang="tr-TR" b="0" i="0" dirty="0">
                <a:solidFill>
                  <a:srgbClr val="D1D5DB"/>
                </a:solidFill>
                <a:effectLst/>
                <a:latin typeface="Söhne"/>
              </a:rPr>
              <a:t>Açıklanabilir yapay zeka yaklaşımları, algoritmaların karar süreçlerinin açıkça gösterilmesini ve anlaşılmasını sağlayarak kararların izlenebilir, doğru ve adil olmasını garanti altına almaya çalışır. Bu yaklaşım, özellikle sağlık, güvenlik ve adalet sistemleri gibi kritik alanlarda yaygın olarak kullanılmaktadır.</a:t>
            </a:r>
          </a:p>
          <a:p>
            <a:pPr algn="l"/>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i="0" dirty="0">
                <a:solidFill>
                  <a:srgbClr val="0F0F0F"/>
                </a:solidFill>
                <a:effectLst/>
                <a:latin typeface="Ubuntu" panose="020B0504030602030204" pitchFamily="34" charset="0"/>
              </a:rPr>
              <a:t>4. </a:t>
            </a:r>
            <a:r>
              <a:rPr lang="pl-PL" b="1" i="0" dirty="0">
                <a:solidFill>
                  <a:srgbClr val="0F0F0F"/>
                </a:solidFill>
                <a:effectLst/>
                <a:latin typeface="Ubuntu" panose="020B0504030602030204" pitchFamily="34" charset="0"/>
              </a:rPr>
              <a:t>az kodlu, kodsuz yapay zeka</a:t>
            </a:r>
            <a:endParaRPr lang="tr-TR" b="1" i="0" dirty="0">
              <a:solidFill>
                <a:srgbClr val="0F0F0F"/>
              </a:solidFill>
              <a:effectLst/>
              <a:latin typeface="Ubuntu" panose="020B05040306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solidFill>
                  <a:srgbClr val="D1D5DB"/>
                </a:solidFill>
                <a:effectLst/>
                <a:latin typeface="Söhne"/>
              </a:rPr>
              <a:t>Low</a:t>
            </a:r>
            <a:r>
              <a:rPr lang="tr-TR" b="0" i="0" dirty="0">
                <a:solidFill>
                  <a:srgbClr val="D1D5DB"/>
                </a:solidFill>
                <a:effectLst/>
                <a:latin typeface="Söhne"/>
              </a:rPr>
              <a:t> </a:t>
            </a:r>
            <a:r>
              <a:rPr lang="tr-TR" b="0" i="0" dirty="0" err="1">
                <a:solidFill>
                  <a:srgbClr val="D1D5DB"/>
                </a:solidFill>
                <a:effectLst/>
                <a:latin typeface="Söhne"/>
              </a:rPr>
              <a:t>code</a:t>
            </a:r>
            <a:r>
              <a:rPr lang="tr-TR" b="0" i="0" dirty="0">
                <a:solidFill>
                  <a:srgbClr val="D1D5DB"/>
                </a:solidFill>
                <a:effectLst/>
                <a:latin typeface="Söhne"/>
              </a:rPr>
              <a:t> AI platformları, önceden tasarlanmış bileşenler veya yapay zeka modelleri gibi hazır bloklar sunarak, kullanıcıların bu bileşenleri bir araya getirerek ve yapılandırarak özelleştirilmiş yapay zeka uygulamaları oluşturmasına olanak sağlar. Bu sayede, geleneksel yapay zeka uygulamalarının geliştirme sürecinde gerekli olan teknik bilgi gereksinimleri azalır ve daha fazla insanın yapay zeka uygulamaları oluşturmasına olanak sağlanır.</a:t>
            </a:r>
            <a:endParaRPr lang="tr-TR" b="1" i="0" dirty="0">
              <a:solidFill>
                <a:srgbClr val="0F0F0F"/>
              </a:solidFill>
              <a:effectLst/>
              <a:latin typeface="Ubuntu" panose="020B0504030602030204" pitchFamily="34" charset="0"/>
            </a:endParaRPr>
          </a:p>
          <a:p>
            <a:pPr algn="l"/>
            <a:r>
              <a:rPr lang="tr-TR" b="0" i="0" dirty="0" err="1">
                <a:solidFill>
                  <a:srgbClr val="D1D5DB"/>
                </a:solidFill>
                <a:effectLst/>
                <a:latin typeface="Söhne"/>
              </a:rPr>
              <a:t>Low</a:t>
            </a:r>
            <a:r>
              <a:rPr lang="tr-TR" b="0" i="0" dirty="0">
                <a:solidFill>
                  <a:srgbClr val="D1D5DB"/>
                </a:solidFill>
                <a:effectLst/>
                <a:latin typeface="Söhne"/>
              </a:rPr>
              <a:t> </a:t>
            </a:r>
            <a:r>
              <a:rPr lang="tr-TR" b="0" i="0" dirty="0" err="1">
                <a:solidFill>
                  <a:srgbClr val="D1D5DB"/>
                </a:solidFill>
                <a:effectLst/>
                <a:latin typeface="Söhne"/>
              </a:rPr>
              <a:t>code</a:t>
            </a:r>
            <a:r>
              <a:rPr lang="tr-TR" b="0" i="0" dirty="0">
                <a:solidFill>
                  <a:srgbClr val="D1D5DB"/>
                </a:solidFill>
                <a:effectLst/>
                <a:latin typeface="Söhne"/>
              </a:rPr>
              <a:t> AI platformlarına örnek olarak şunlar verilebilir:</a:t>
            </a:r>
          </a:p>
          <a:p>
            <a:pPr algn="l">
              <a:buFont typeface="+mj-lt"/>
              <a:buAutoNum type="arabicPeriod"/>
            </a:pPr>
            <a:r>
              <a:rPr lang="tr-TR" b="0" i="0" dirty="0">
                <a:solidFill>
                  <a:srgbClr val="D1D5DB"/>
                </a:solidFill>
                <a:effectLst/>
                <a:latin typeface="Söhne"/>
              </a:rPr>
              <a:t>Google Cloud </a:t>
            </a:r>
            <a:r>
              <a:rPr lang="tr-TR" b="0" i="0" dirty="0" err="1">
                <a:solidFill>
                  <a:srgbClr val="D1D5DB"/>
                </a:solidFill>
                <a:effectLst/>
                <a:latin typeface="Söhne"/>
              </a:rPr>
              <a:t>AutoML</a:t>
            </a:r>
            <a:r>
              <a:rPr lang="tr-TR" b="0" i="0" dirty="0">
                <a:solidFill>
                  <a:srgbClr val="D1D5DB"/>
                </a:solidFill>
                <a:effectLst/>
                <a:latin typeface="Söhne"/>
              </a:rPr>
              <a:t>: Google Cloud </a:t>
            </a:r>
            <a:r>
              <a:rPr lang="tr-TR" b="0" i="0" dirty="0" err="1">
                <a:solidFill>
                  <a:srgbClr val="D1D5DB"/>
                </a:solidFill>
                <a:effectLst/>
                <a:latin typeface="Söhne"/>
              </a:rPr>
              <a:t>AutoML</a:t>
            </a:r>
            <a:r>
              <a:rPr lang="tr-TR" b="0" i="0" dirty="0">
                <a:solidFill>
                  <a:srgbClr val="D1D5DB"/>
                </a:solidFill>
                <a:effectLst/>
                <a:latin typeface="Söhne"/>
              </a:rPr>
              <a:t>, yapay zeka modelleri oluşturmak için kullanılabilecek bir dizi araç ve hizmetler sunar. Bu platform, kullanıcıların özelleştirilmiş görüntü, metin ve tablo tabanlı yapay zeka modelleri oluşturmasına olanak tanır.</a:t>
            </a:r>
          </a:p>
          <a:p>
            <a:pPr algn="l">
              <a:buFont typeface="+mj-lt"/>
              <a:buAutoNum type="arabicPeriod"/>
            </a:pPr>
            <a:r>
              <a:rPr lang="tr-TR" b="0" i="0" dirty="0">
                <a:solidFill>
                  <a:srgbClr val="D1D5DB"/>
                </a:solidFill>
                <a:effectLst/>
                <a:latin typeface="Söhne"/>
              </a:rPr>
              <a:t>Microsoft </a:t>
            </a:r>
            <a:r>
              <a:rPr lang="tr-TR" b="0" i="0" dirty="0" err="1">
                <a:solidFill>
                  <a:srgbClr val="D1D5DB"/>
                </a:solidFill>
                <a:effectLst/>
                <a:latin typeface="Söhne"/>
              </a:rPr>
              <a:t>Power</a:t>
            </a:r>
            <a:r>
              <a:rPr lang="tr-TR" b="0" i="0" dirty="0">
                <a:solidFill>
                  <a:srgbClr val="D1D5DB"/>
                </a:solidFill>
                <a:effectLst/>
                <a:latin typeface="Söhne"/>
              </a:rPr>
              <a:t> Platform: Microsoft </a:t>
            </a:r>
            <a:r>
              <a:rPr lang="tr-TR" b="0" i="0" dirty="0" err="1">
                <a:solidFill>
                  <a:srgbClr val="D1D5DB"/>
                </a:solidFill>
                <a:effectLst/>
                <a:latin typeface="Söhne"/>
              </a:rPr>
              <a:t>Power</a:t>
            </a:r>
            <a:r>
              <a:rPr lang="tr-TR" b="0" i="0" dirty="0">
                <a:solidFill>
                  <a:srgbClr val="D1D5DB"/>
                </a:solidFill>
                <a:effectLst/>
                <a:latin typeface="Söhne"/>
              </a:rPr>
              <a:t> Platform, işletmelerin, verilerini analiz etmek, uygulama geliştirmek ve otomasyon işlemlerini yönetmek için kullanabilecekleri bir dizi araç sunar. Bu platform, yapay zeka bileşenleri içeren </a:t>
            </a:r>
            <a:r>
              <a:rPr lang="tr-TR" b="0" i="0" dirty="0" err="1">
                <a:solidFill>
                  <a:srgbClr val="D1D5DB"/>
                </a:solidFill>
                <a:effectLst/>
                <a:latin typeface="Söhne"/>
              </a:rPr>
              <a:t>Power</a:t>
            </a:r>
            <a:r>
              <a:rPr lang="tr-TR" b="0" i="0" dirty="0">
                <a:solidFill>
                  <a:srgbClr val="D1D5DB"/>
                </a:solidFill>
                <a:effectLst/>
                <a:latin typeface="Söhne"/>
              </a:rPr>
              <a:t> </a:t>
            </a:r>
            <a:r>
              <a:rPr lang="tr-TR" b="0" i="0" dirty="0" err="1">
                <a:solidFill>
                  <a:srgbClr val="D1D5DB"/>
                </a:solidFill>
                <a:effectLst/>
                <a:latin typeface="Söhne"/>
              </a:rPr>
              <a:t>Apps</a:t>
            </a:r>
            <a:r>
              <a:rPr lang="tr-TR" b="0" i="0" dirty="0">
                <a:solidFill>
                  <a:srgbClr val="D1D5DB"/>
                </a:solidFill>
                <a:effectLst/>
                <a:latin typeface="Söhne"/>
              </a:rPr>
              <a:t>, </a:t>
            </a:r>
            <a:r>
              <a:rPr lang="tr-TR" b="0" i="0" dirty="0" err="1">
                <a:solidFill>
                  <a:srgbClr val="D1D5DB"/>
                </a:solidFill>
                <a:effectLst/>
                <a:latin typeface="Söhne"/>
              </a:rPr>
              <a:t>Power</a:t>
            </a:r>
            <a:r>
              <a:rPr lang="tr-TR" b="0" i="0" dirty="0">
                <a:solidFill>
                  <a:srgbClr val="D1D5DB"/>
                </a:solidFill>
                <a:effectLst/>
                <a:latin typeface="Söhne"/>
              </a:rPr>
              <a:t> BI ve </a:t>
            </a:r>
            <a:r>
              <a:rPr lang="tr-TR" b="0" i="0" dirty="0" err="1">
                <a:solidFill>
                  <a:srgbClr val="D1D5DB"/>
                </a:solidFill>
                <a:effectLst/>
                <a:latin typeface="Söhne"/>
              </a:rPr>
              <a:t>Power</a:t>
            </a:r>
            <a:r>
              <a:rPr lang="tr-TR" b="0" i="0" dirty="0">
                <a:solidFill>
                  <a:srgbClr val="D1D5DB"/>
                </a:solidFill>
                <a:effectLst/>
                <a:latin typeface="Söhne"/>
              </a:rPr>
              <a:t> </a:t>
            </a:r>
            <a:r>
              <a:rPr lang="tr-TR" b="0" i="0" dirty="0" err="1">
                <a:solidFill>
                  <a:srgbClr val="D1D5DB"/>
                </a:solidFill>
                <a:effectLst/>
                <a:latin typeface="Söhne"/>
              </a:rPr>
              <a:t>Automate</a:t>
            </a:r>
            <a:r>
              <a:rPr lang="tr-TR" b="0" i="0" dirty="0">
                <a:solidFill>
                  <a:srgbClr val="D1D5DB"/>
                </a:solidFill>
                <a:effectLst/>
                <a:latin typeface="Söhne"/>
              </a:rPr>
              <a:t> araçlarına sahiptir.</a:t>
            </a:r>
          </a:p>
          <a:p>
            <a:pPr algn="l">
              <a:buFont typeface="+mj-lt"/>
              <a:buAutoNum type="arabicPeriod"/>
            </a:pPr>
            <a:r>
              <a:rPr lang="tr-TR" b="0" i="0" dirty="0">
                <a:solidFill>
                  <a:srgbClr val="D1D5DB"/>
                </a:solidFill>
                <a:effectLst/>
                <a:latin typeface="Söhne"/>
              </a:rPr>
              <a:t>IBM Watson </a:t>
            </a:r>
            <a:r>
              <a:rPr lang="tr-TR" b="0" i="0" dirty="0" err="1">
                <a:solidFill>
                  <a:srgbClr val="D1D5DB"/>
                </a:solidFill>
                <a:effectLst/>
                <a:latin typeface="Söhne"/>
              </a:rPr>
              <a:t>Studio</a:t>
            </a:r>
            <a:r>
              <a:rPr lang="tr-TR" b="0" i="0" dirty="0">
                <a:solidFill>
                  <a:srgbClr val="D1D5DB"/>
                </a:solidFill>
                <a:effectLst/>
                <a:latin typeface="Söhne"/>
              </a:rPr>
              <a:t>: IBM Watson </a:t>
            </a:r>
            <a:r>
              <a:rPr lang="tr-TR" b="0" i="0" dirty="0" err="1">
                <a:solidFill>
                  <a:srgbClr val="D1D5DB"/>
                </a:solidFill>
                <a:effectLst/>
                <a:latin typeface="Söhne"/>
              </a:rPr>
              <a:t>Studio</a:t>
            </a:r>
            <a:r>
              <a:rPr lang="tr-TR" b="0" i="0" dirty="0">
                <a:solidFill>
                  <a:srgbClr val="D1D5DB"/>
                </a:solidFill>
                <a:effectLst/>
                <a:latin typeface="Söhne"/>
              </a:rPr>
              <a:t>, yapay zeka uygulamaları oluşturmak için kullanılabilecek bir dizi araç ve hizmetler sunar. Bu platform, kullanıcıların özelleştirilmiş yapay zeka modelleri oluşturmalarına olanak tanır ve görsel arayüzü sayesinde kod yazma gereksinimini azaltır.</a:t>
            </a:r>
          </a:p>
          <a:p>
            <a:pPr algn="l">
              <a:buFont typeface="+mj-lt"/>
              <a:buAutoNum type="arabicPeriod"/>
            </a:pPr>
            <a:r>
              <a:rPr lang="tr-TR" b="0" i="0" dirty="0" err="1">
                <a:solidFill>
                  <a:srgbClr val="D1D5DB"/>
                </a:solidFill>
                <a:effectLst/>
                <a:latin typeface="Söhne"/>
              </a:rPr>
              <a:t>Hugging</a:t>
            </a:r>
            <a:r>
              <a:rPr lang="tr-TR" b="0" i="0" dirty="0">
                <a:solidFill>
                  <a:srgbClr val="D1D5DB"/>
                </a:solidFill>
                <a:effectLst/>
                <a:latin typeface="Söhne"/>
              </a:rPr>
              <a:t> </a:t>
            </a:r>
            <a:r>
              <a:rPr lang="tr-TR" b="0" i="0" dirty="0" err="1">
                <a:solidFill>
                  <a:srgbClr val="D1D5DB"/>
                </a:solidFill>
                <a:effectLst/>
                <a:latin typeface="Söhne"/>
              </a:rPr>
              <a:t>Face</a:t>
            </a:r>
            <a:r>
              <a:rPr lang="tr-TR" b="0" i="0" dirty="0">
                <a:solidFill>
                  <a:srgbClr val="D1D5DB"/>
                </a:solidFill>
                <a:effectLst/>
                <a:latin typeface="Söhne"/>
              </a:rPr>
              <a:t>: </a:t>
            </a:r>
            <a:r>
              <a:rPr lang="tr-TR" b="0" i="0" dirty="0" err="1">
                <a:solidFill>
                  <a:srgbClr val="D1D5DB"/>
                </a:solidFill>
                <a:effectLst/>
                <a:latin typeface="Söhne"/>
              </a:rPr>
              <a:t>Hugging</a:t>
            </a:r>
            <a:r>
              <a:rPr lang="tr-TR" b="0" i="0" dirty="0">
                <a:solidFill>
                  <a:srgbClr val="D1D5DB"/>
                </a:solidFill>
                <a:effectLst/>
                <a:latin typeface="Söhne"/>
              </a:rPr>
              <a:t> </a:t>
            </a:r>
            <a:r>
              <a:rPr lang="tr-TR" b="0" i="0" dirty="0" err="1">
                <a:solidFill>
                  <a:srgbClr val="D1D5DB"/>
                </a:solidFill>
                <a:effectLst/>
                <a:latin typeface="Söhne"/>
              </a:rPr>
              <a:t>Face</a:t>
            </a:r>
            <a:r>
              <a:rPr lang="tr-TR" b="0" i="0" dirty="0">
                <a:solidFill>
                  <a:srgbClr val="D1D5DB"/>
                </a:solidFill>
                <a:effectLst/>
                <a:latin typeface="Söhne"/>
              </a:rPr>
              <a:t>, doğal dil işleme modelleri oluşturmak için kullanılan bir platformdur. Bu platform, kullanıcılara önceden eğitilmiş doğal dil işleme modelleri sunar ve kullanıcıların kendi özelleştirilmiş modellerini oluşturmalarına olanak tanır.</a:t>
            </a:r>
          </a:p>
          <a:p>
            <a:pPr algn="l">
              <a:buFont typeface="+mj-lt"/>
              <a:buAutoNum type="arabicPeriod"/>
            </a:pPr>
            <a:r>
              <a:rPr lang="tr-TR" b="0" i="0" dirty="0" err="1">
                <a:solidFill>
                  <a:srgbClr val="D1D5DB"/>
                </a:solidFill>
                <a:effectLst/>
                <a:latin typeface="Söhne"/>
              </a:rPr>
              <a:t>DataRobot</a:t>
            </a:r>
            <a:r>
              <a:rPr lang="tr-TR" b="0" i="0" dirty="0">
                <a:solidFill>
                  <a:srgbClr val="D1D5DB"/>
                </a:solidFill>
                <a:effectLst/>
                <a:latin typeface="Söhne"/>
              </a:rPr>
              <a:t>: </a:t>
            </a:r>
            <a:r>
              <a:rPr lang="tr-TR" b="0" i="0" dirty="0" err="1">
                <a:solidFill>
                  <a:srgbClr val="D1D5DB"/>
                </a:solidFill>
                <a:effectLst/>
                <a:latin typeface="Söhne"/>
              </a:rPr>
              <a:t>DataRobot</a:t>
            </a:r>
            <a:r>
              <a:rPr lang="tr-TR" b="0" i="0" dirty="0">
                <a:solidFill>
                  <a:srgbClr val="D1D5DB"/>
                </a:solidFill>
                <a:effectLst/>
                <a:latin typeface="Söhne"/>
              </a:rPr>
              <a:t>, yapay zeka uygulamaları oluşturmak için kullanılabilecek bir dizi araç ve hizmetler sunar. Bu platform, kullanıcıların özelleştirilmiş yapay zeka modelleri oluşturmalarına olanak tanır ve görsel arayüzü sayesinde kod yazma gereksinimini azaltır.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b="1" i="0" dirty="0">
              <a:solidFill>
                <a:srgbClr val="0F0F0F"/>
              </a:solidFill>
              <a:effectLst/>
              <a:latin typeface="Ubuntu" panose="020B0504030602030204" pitchFamily="34" charset="0"/>
            </a:endParaRP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41</a:t>
            </a:fld>
            <a:endParaRPr lang="tr-TR"/>
          </a:p>
        </p:txBody>
      </p:sp>
    </p:spTree>
    <p:extLst>
      <p:ext uri="{BB962C8B-B14F-4D97-AF65-F5344CB8AC3E}">
        <p14:creationId xmlns:p14="http://schemas.microsoft.com/office/powerpoint/2010/main" val="1492163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42</a:t>
            </a:fld>
            <a:endParaRPr lang="tr-TR"/>
          </a:p>
        </p:txBody>
      </p:sp>
    </p:spTree>
    <p:extLst>
      <p:ext uri="{BB962C8B-B14F-4D97-AF65-F5344CB8AC3E}">
        <p14:creationId xmlns:p14="http://schemas.microsoft.com/office/powerpoint/2010/main" val="1269839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6</a:t>
            </a:fld>
            <a:endParaRPr lang="tr-TR"/>
          </a:p>
        </p:txBody>
      </p:sp>
    </p:spTree>
    <p:extLst>
      <p:ext uri="{BB962C8B-B14F-4D97-AF65-F5344CB8AC3E}">
        <p14:creationId xmlns:p14="http://schemas.microsoft.com/office/powerpoint/2010/main" val="165593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lgn="l">
              <a:buFont typeface="Arial" panose="020B0604020202020204" pitchFamily="34" charset="0"/>
              <a:buChar char="•"/>
            </a:pPr>
            <a:r>
              <a:rPr lang="tr-TR" b="1" i="0" dirty="0">
                <a:solidFill>
                  <a:srgbClr val="D1D5DB"/>
                </a:solidFill>
                <a:effectLst/>
                <a:latin typeface="Söhne"/>
              </a:rPr>
              <a:t>SIRALAMA DEĞİŞEBİLİR YA DA ADIMLAR PROBLEME GÖRE DEĞİŞEBİLİR GENEL HATLARI İLE VERMEK İSTEDİM.</a:t>
            </a:r>
          </a:p>
          <a:p>
            <a:pPr marL="171450" indent="-171450" algn="l">
              <a:buFont typeface="Arial" panose="020B0604020202020204" pitchFamily="34" charset="0"/>
              <a:buChar char="•"/>
            </a:pPr>
            <a:endParaRPr lang="tr-TR" b="1" i="0" dirty="0">
              <a:solidFill>
                <a:srgbClr val="D1D5DB"/>
              </a:solidFill>
              <a:effectLst/>
              <a:latin typeface="Söhne"/>
            </a:endParaRPr>
          </a:p>
          <a:p>
            <a:pPr algn="l">
              <a:buFont typeface="+mj-lt"/>
              <a:buAutoNum type="arabicPeriod"/>
            </a:pPr>
            <a:r>
              <a:rPr lang="tr-TR" b="1" i="0" dirty="0">
                <a:solidFill>
                  <a:srgbClr val="D1D5DB"/>
                </a:solidFill>
                <a:effectLst/>
                <a:latin typeface="Söhne"/>
              </a:rPr>
              <a:t>Veri Kalitesi:</a:t>
            </a:r>
            <a:r>
              <a:rPr lang="tr-TR" b="0" i="0" dirty="0">
                <a:solidFill>
                  <a:srgbClr val="D1D5DB"/>
                </a:solidFill>
                <a:effectLst/>
                <a:latin typeface="Söhne"/>
              </a:rPr>
              <a:t> İyi kalitede veriler, makine öğrenmesi modellerinin daha doğru ve güvenilir sonuçlar üretmesini sağlar. Veri kalitesi düşükse, modelin yanlış öğrenme yapması ve düşük performans sergilemesi olasılığı artar. Bu nedenle, veri toplama aşamasında titizlikle doğrulanmış ve temizlenmiş verilere ihtiyaç duyulur.</a:t>
            </a:r>
          </a:p>
          <a:p>
            <a:pPr algn="l">
              <a:buFont typeface="+mj-lt"/>
              <a:buAutoNum type="arabicPeriod"/>
            </a:pPr>
            <a:r>
              <a:rPr lang="tr-TR" b="1" i="0" dirty="0">
                <a:solidFill>
                  <a:srgbClr val="D1D5DB"/>
                </a:solidFill>
                <a:effectLst/>
                <a:latin typeface="Söhne"/>
              </a:rPr>
              <a:t>Veri Özellikleri ve Seçimi:</a:t>
            </a:r>
            <a:r>
              <a:rPr lang="tr-TR" b="0" i="0" dirty="0">
                <a:solidFill>
                  <a:srgbClr val="D1D5DB"/>
                </a:solidFill>
                <a:effectLst/>
                <a:latin typeface="Söhne"/>
              </a:rPr>
              <a:t> Verilerin düzgün bir şekilde temsil edilmesi ve kullanılacak özelliklerin doğru bir şekilde seçilmesi, modelin performansını doğrudan etkiler. Özellik mühendisliği, makine öğrenmesi modelinin daha iyi desenler ve ilişkiler bulmasına yardımcı olabilir.</a:t>
            </a:r>
          </a:p>
          <a:p>
            <a:pPr algn="l">
              <a:buFont typeface="+mj-lt"/>
              <a:buAutoNum type="arabicPeriod"/>
            </a:pPr>
            <a:r>
              <a:rPr lang="tr-TR" b="1" i="0" dirty="0">
                <a:solidFill>
                  <a:srgbClr val="D1D5DB"/>
                </a:solidFill>
                <a:effectLst/>
                <a:latin typeface="Söhne"/>
              </a:rPr>
              <a:t>Eksik Veri Doldurma:</a:t>
            </a:r>
            <a:r>
              <a:rPr lang="tr-TR" b="0" i="0" dirty="0">
                <a:solidFill>
                  <a:srgbClr val="D1D5DB"/>
                </a:solidFill>
                <a:effectLst/>
                <a:latin typeface="Söhne"/>
              </a:rPr>
              <a:t> Veri kümeleri genellikle eksik değerler içerir. Bu eksik veriler, modelin doğruluğunu olumsuz etkileyebilir. Eksik veri doldurma yöntemleri, eksik değerlerin uygun bir şekilde tahmin edilmesini ve doldurulmasını sağlar.</a:t>
            </a:r>
          </a:p>
          <a:p>
            <a:pPr algn="l">
              <a:buFont typeface="+mj-lt"/>
              <a:buAutoNum type="arabicPeriod"/>
            </a:pPr>
            <a:r>
              <a:rPr lang="tr-TR" b="1" i="0" dirty="0">
                <a:solidFill>
                  <a:srgbClr val="D1D5DB"/>
                </a:solidFill>
                <a:effectLst/>
                <a:latin typeface="Söhne"/>
              </a:rPr>
              <a:t>Veri Standartlaştırma ve Normalizasyon:</a:t>
            </a:r>
            <a:r>
              <a:rPr lang="tr-TR" b="0" i="0" dirty="0">
                <a:solidFill>
                  <a:srgbClr val="D1D5DB"/>
                </a:solidFill>
                <a:effectLst/>
                <a:latin typeface="Söhne"/>
              </a:rPr>
              <a:t> Farklı özellikler farklı ölçeklere sahip olabilir. Bu durum, bazı özelliklerin diğerlerine göre model üzerinde daha fazla etkiye sahip olmasına neden olabilir. Veri standartlaştırma ve normalizasyon, tüm özellikleri benzer bir ölçeğe getirerek modelin daha dengeli çalışmasını sağlar.</a:t>
            </a:r>
          </a:p>
          <a:p>
            <a:pPr algn="l">
              <a:buFont typeface="+mj-lt"/>
              <a:buAutoNum type="arabicPeriod"/>
            </a:pPr>
            <a:r>
              <a:rPr lang="tr-TR" b="1" i="0" dirty="0">
                <a:solidFill>
                  <a:srgbClr val="D1D5DB"/>
                </a:solidFill>
                <a:effectLst/>
                <a:latin typeface="Söhne"/>
              </a:rPr>
              <a:t>Aşırı Uyuma (</a:t>
            </a:r>
            <a:r>
              <a:rPr lang="tr-TR" b="1" i="0" dirty="0" err="1">
                <a:solidFill>
                  <a:srgbClr val="D1D5DB"/>
                </a:solidFill>
                <a:effectLst/>
                <a:latin typeface="Söhne"/>
              </a:rPr>
              <a:t>Overfitting</a:t>
            </a:r>
            <a:r>
              <a:rPr lang="tr-TR" b="1" i="0" dirty="0">
                <a:solidFill>
                  <a:srgbClr val="D1D5DB"/>
                </a:solidFill>
                <a:effectLst/>
                <a:latin typeface="Söhne"/>
              </a:rPr>
              <a:t>) ve Az Uyuma (</a:t>
            </a:r>
            <a:r>
              <a:rPr lang="tr-TR" b="1" i="0" dirty="0" err="1">
                <a:solidFill>
                  <a:srgbClr val="D1D5DB"/>
                </a:solidFill>
                <a:effectLst/>
                <a:latin typeface="Söhne"/>
              </a:rPr>
              <a:t>Underfitting</a:t>
            </a:r>
            <a:r>
              <a:rPr lang="tr-TR" b="1" i="0" dirty="0">
                <a:solidFill>
                  <a:srgbClr val="D1D5DB"/>
                </a:solidFill>
                <a:effectLst/>
                <a:latin typeface="Söhne"/>
              </a:rPr>
              <a:t>) Kontrolü:</a:t>
            </a:r>
            <a:r>
              <a:rPr lang="tr-TR" b="0" i="0" dirty="0">
                <a:solidFill>
                  <a:srgbClr val="D1D5DB"/>
                </a:solidFill>
                <a:effectLst/>
                <a:latin typeface="Söhne"/>
              </a:rPr>
              <a:t> Veri işleme aşamasında, aşırı uyum veya az uyum gibi makine öğrenmesi modellerinin performansını etkileyen sorunlarla başa çıkma yöntemleri kullanılmalıdır. Aşırı uyum, modelin eğitim verilerine aşırı derecede uyum sağlamasına ve yeni verilerde başarısız olmasına yol açabilir. Az uyum ise modelin verilerdeki desenleri yeterince öğrenememesine neden olur.</a:t>
            </a:r>
          </a:p>
          <a:p>
            <a:pPr algn="l">
              <a:buFont typeface="+mj-lt"/>
              <a:buAutoNum type="arabicPeriod"/>
            </a:pPr>
            <a:r>
              <a:rPr lang="tr-TR" b="1" i="0" dirty="0">
                <a:solidFill>
                  <a:srgbClr val="D1D5DB"/>
                </a:solidFill>
                <a:effectLst/>
                <a:latin typeface="Söhne"/>
              </a:rPr>
              <a:t>Veri Bölümleme:</a:t>
            </a:r>
            <a:r>
              <a:rPr lang="tr-TR" b="0" i="0" dirty="0">
                <a:solidFill>
                  <a:srgbClr val="D1D5DB"/>
                </a:solidFill>
                <a:effectLst/>
                <a:latin typeface="Söhne"/>
              </a:rPr>
              <a:t> Veri setini eğitim, doğrulama ve test olmak üzere bölümlemek, modelin genel performansını değerlendirmede önemlidir. Veri bölümleme, modelin </a:t>
            </a:r>
            <a:r>
              <a:rPr lang="tr-TR" b="0" i="0" dirty="0" err="1">
                <a:solidFill>
                  <a:srgbClr val="D1D5DB"/>
                </a:solidFill>
                <a:effectLst/>
                <a:latin typeface="Söhne"/>
              </a:rPr>
              <a:t>genelleştirilebilirliğini</a:t>
            </a:r>
            <a:r>
              <a:rPr lang="tr-TR" b="0" i="0" dirty="0">
                <a:solidFill>
                  <a:srgbClr val="D1D5DB"/>
                </a:solidFill>
                <a:effectLst/>
                <a:latin typeface="Söhne"/>
              </a:rPr>
              <a:t> test etmeye yardımcı olur.</a:t>
            </a:r>
          </a:p>
          <a:p>
            <a:pPr algn="l"/>
            <a:r>
              <a:rPr lang="tr-TR" b="0" i="0" dirty="0">
                <a:solidFill>
                  <a:srgbClr val="D1D5DB"/>
                </a:solidFill>
                <a:effectLst/>
                <a:latin typeface="Söhne"/>
              </a:rPr>
              <a:t>Veri işlemenin önemi, başarılı bir makine öğrenmesi modeli geliştirmek ve sağlam sonuçlar elde etmek için vazgeçilmezdir. Veri kalitesi, özellik seçimi, eksik veri doldurma, uygun standartlaştırma ve normalizasyon, aşırı ve az uyuma kontrolü gibi adımların titizlikle ele alınması, modelin doğruluğunu ve güvenilirliğini artırır.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7</a:t>
            </a:fld>
            <a:endParaRPr lang="tr-TR"/>
          </a:p>
        </p:txBody>
      </p:sp>
    </p:spTree>
    <p:extLst>
      <p:ext uri="{BB962C8B-B14F-4D97-AF65-F5344CB8AC3E}">
        <p14:creationId xmlns:p14="http://schemas.microsoft.com/office/powerpoint/2010/main" val="368039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Denetimli öğrenme, sınıflandırma ve regresyon gibi alt türleri içerir. Sınıflandırma, girdileri belirli sınıflara atama görevini ifade ederken, regresyon, sürekli sayısal değerlerin tahminini ifade eder.</a:t>
            </a:r>
          </a:p>
          <a:p>
            <a:pPr algn="l"/>
            <a:r>
              <a:rPr lang="tr-TR" b="0" i="0" dirty="0">
                <a:solidFill>
                  <a:srgbClr val="D1D5DB"/>
                </a:solidFill>
                <a:effectLst/>
                <a:latin typeface="Söhne"/>
              </a:rPr>
              <a:t>Denetimli öğrenmenin gücü, doğru etiketlenmiş büyük bir eğitim veri seti sağlandığında, bir algoritmanın gerçek dünya problemlerini çözmek için etkili bir şekilde öğrenmesidir. Bu, makine öğrenmesi uygulamalarının birçok alanında, örneğin görüntü ve ses sınıflandırması, doğal dil işleme, tıbbi teşhis ve finansal analiz gibi alanlarda yaygın olarak kullanılmasının nedenlerinden biridir.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10</a:t>
            </a:fld>
            <a:endParaRPr lang="tr-TR"/>
          </a:p>
        </p:txBody>
      </p:sp>
    </p:spTree>
    <p:extLst>
      <p:ext uri="{BB962C8B-B14F-4D97-AF65-F5344CB8AC3E}">
        <p14:creationId xmlns:p14="http://schemas.microsoft.com/office/powerpoint/2010/main" val="3995296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Başka örnekler vermek gerekirse;</a:t>
            </a:r>
            <a:br>
              <a:rPr lang="tr-TR" dirty="0"/>
            </a:br>
            <a:br>
              <a:rPr lang="tr-TR" dirty="0"/>
            </a:br>
            <a:r>
              <a:rPr lang="tr-TR" b="0" i="0" dirty="0">
                <a:solidFill>
                  <a:srgbClr val="D1D5DB"/>
                </a:solidFill>
                <a:effectLst/>
                <a:latin typeface="Söhne"/>
              </a:rPr>
              <a:t>Örneğin, medikal teşhislerde hastalıkların teşhisinde, spam filtrelerinde e-postaların sınıflandırılmasında, görüntü sınıflandırmada nesne tanıma ve yüz tanıma gibi birçok alanda kullanılabilir. Bu algoritmalar, verilerdeki desenleri ve özellikleri anlama yeteneği sayesinde başarılı sonuçlar verir ve gerçek dünya problemlerine çözümler sunar.</a:t>
            </a:r>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11</a:t>
            </a:fld>
            <a:endParaRPr lang="tr-TR"/>
          </a:p>
        </p:txBody>
      </p:sp>
    </p:spTree>
    <p:extLst>
      <p:ext uri="{BB962C8B-B14F-4D97-AF65-F5344CB8AC3E}">
        <p14:creationId xmlns:p14="http://schemas.microsoft.com/office/powerpoint/2010/main" val="3331804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Regresyon, denetimli öğrenme türünün bir alt dalıdır ve sürekli bir çıktı elde etmek için kullanılır. Bu yöntemde, girdi verileri ile çıktı değerleri arasındaki ilişkiyi anlamak ve bu ilişkiyi kullanarak yeni girdi değerleri için tahminler yapmak amaçlanır. Yani, regresyon, bir bağımlı değişkenin bir veya daha fazla bağımsız değişkenle nasıl ilişkilendirildiğini modellemeye çalışır.</a:t>
            </a:r>
          </a:p>
          <a:p>
            <a:pPr algn="l"/>
            <a:r>
              <a:rPr lang="tr-TR" b="0" i="0" dirty="0">
                <a:solidFill>
                  <a:srgbClr val="D1D5DB"/>
                </a:solidFill>
                <a:effectLst/>
                <a:latin typeface="Söhne"/>
              </a:rPr>
              <a:t>Regresyon analizinin temel hedefi, veriler arasındaki doğrusal veya doğrusal olmayan bir ilişkiyi belirlemektir. İlişkinin doğrusal olduğu durumlarda, regresyon modeli çoğunlukla lineer bir denklem şeklinde ifade edilir. Doğrusal olmayan ilişkilerde ise, polinom veya başka türden işlevlerle ifade edilebilen modeller kullanılır.</a:t>
            </a:r>
          </a:p>
          <a:p>
            <a:pPr algn="l"/>
            <a:r>
              <a:rPr lang="tr-TR" b="0" i="0" dirty="0">
                <a:solidFill>
                  <a:srgbClr val="D1D5DB"/>
                </a:solidFill>
                <a:effectLst/>
                <a:latin typeface="Söhne"/>
              </a:rPr>
              <a:t>Örneğin, bir gayrimenkul değerleme modelini ele alalım. Bu model, evlerin özelliklerini (odaların sayısı, büyüklüğü, konumu vb.) kullanarak evlerin değerini tahmin etmeye çalışır. Eğitim veri setinde, her ev için özellikler ve gerçek satış fiyatı bilgileri bulunur. Model, bu verileri analiz ederek, evlerin özellikleri ve fiyatları arasındaki doğrusal ilişkileri tespit eder. Daha sonra, yeni bir evin özellikleri verildiğinde, model bu ilişkileri temel alarak evin tahmini değerini hesaplar.</a:t>
            </a:r>
          </a:p>
          <a:p>
            <a:endParaRPr lang="tr-TR" dirty="0"/>
          </a:p>
        </p:txBody>
      </p:sp>
      <p:sp>
        <p:nvSpPr>
          <p:cNvPr id="4" name="Slayt Numarası Yer Tutucusu 3"/>
          <p:cNvSpPr>
            <a:spLocks noGrp="1"/>
          </p:cNvSpPr>
          <p:nvPr>
            <p:ph type="sldNum" sz="quarter" idx="5"/>
          </p:nvPr>
        </p:nvSpPr>
        <p:spPr/>
        <p:txBody>
          <a:bodyPr/>
          <a:lstStyle/>
          <a:p>
            <a:fld id="{057A822D-40A7-44C4-B350-FA26F64BCEFA}" type="slidenum">
              <a:rPr lang="tr-TR" smtClean="0"/>
              <a:t>12</a:t>
            </a:fld>
            <a:endParaRPr lang="tr-TR"/>
          </a:p>
        </p:txBody>
      </p:sp>
    </p:spTree>
    <p:extLst>
      <p:ext uri="{BB962C8B-B14F-4D97-AF65-F5344CB8AC3E}">
        <p14:creationId xmlns:p14="http://schemas.microsoft.com/office/powerpoint/2010/main" val="190911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Arkadaşlar uygulamada hem sınıflandırma hem de regresyon için aynı modelleri kullanabilirsiniz. Sadece ufak değişiklikler yapmanız gerekiyor. Burada tüm modeller yok. </a:t>
            </a:r>
          </a:p>
          <a:p>
            <a:r>
              <a:rPr lang="tr-TR" dirty="0"/>
              <a:t>Fakat lineer regresyon ve lojistik regresyon hariç.  Bunlardan lineer regresyon için lojistik ise sınıflandırma için kullanılır.</a:t>
            </a:r>
          </a:p>
          <a:p>
            <a:r>
              <a:rPr lang="tr-TR" dirty="0"/>
              <a:t>Belli başlı en temel ve en çok kullanılan modelleri aktarmaya çalışacağım.</a:t>
            </a:r>
          </a:p>
        </p:txBody>
      </p:sp>
      <p:sp>
        <p:nvSpPr>
          <p:cNvPr id="4" name="Slayt Numarası Yer Tutucusu 3"/>
          <p:cNvSpPr>
            <a:spLocks noGrp="1"/>
          </p:cNvSpPr>
          <p:nvPr>
            <p:ph type="sldNum" sz="quarter" idx="5"/>
          </p:nvPr>
        </p:nvSpPr>
        <p:spPr/>
        <p:txBody>
          <a:bodyPr/>
          <a:lstStyle/>
          <a:p>
            <a:fld id="{057A822D-40A7-44C4-B350-FA26F64BCEFA}" type="slidenum">
              <a:rPr lang="tr-TR" smtClean="0"/>
              <a:t>13</a:t>
            </a:fld>
            <a:endParaRPr lang="tr-TR"/>
          </a:p>
        </p:txBody>
      </p:sp>
    </p:spTree>
    <p:extLst>
      <p:ext uri="{BB962C8B-B14F-4D97-AF65-F5344CB8AC3E}">
        <p14:creationId xmlns:p14="http://schemas.microsoft.com/office/powerpoint/2010/main" val="2467842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E9D971-647E-F5E0-DDBF-B40C3F28933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7929CB8-1443-8772-AA6C-9574C41740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FF57E073-E9A5-F0FC-ED9A-CACA1EA438C1}"/>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5" name="Alt Bilgi Yer Tutucusu 4">
            <a:extLst>
              <a:ext uri="{FF2B5EF4-FFF2-40B4-BE49-F238E27FC236}">
                <a16:creationId xmlns:a16="http://schemas.microsoft.com/office/drawing/2014/main" id="{EB4CF6F5-00C7-0CB3-F10A-9357012F29F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72D03C0-C4CD-0B23-F221-A8E56F3B41ED}"/>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3142592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28BDCA-5D6D-A55C-5A50-0EC9F771714C}"/>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1C9C8255-85BA-7CF6-8B32-6B60A93A4DF1}"/>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1C348FD-5170-07E0-23AC-BBF2B53FBED6}"/>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5" name="Alt Bilgi Yer Tutucusu 4">
            <a:extLst>
              <a:ext uri="{FF2B5EF4-FFF2-40B4-BE49-F238E27FC236}">
                <a16:creationId xmlns:a16="http://schemas.microsoft.com/office/drawing/2014/main" id="{3BFB292B-EE8E-A29F-0F5E-E8990CB3648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F3ACC2-0CC6-8F0B-88A3-0A0A9DEC1433}"/>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339894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481E34C3-1FA4-E63B-A402-614B9E8E5674}"/>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9030DA34-4DB0-2FE2-132D-EAFEA0005AD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24B9EDA-D39B-D645-4EA5-A68F062AE112}"/>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5" name="Alt Bilgi Yer Tutucusu 4">
            <a:extLst>
              <a:ext uri="{FF2B5EF4-FFF2-40B4-BE49-F238E27FC236}">
                <a16:creationId xmlns:a16="http://schemas.microsoft.com/office/drawing/2014/main" id="{3DB414D9-1554-B605-7243-586E479D015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ABA3682-1639-55B1-2D73-2B7195940191}"/>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720014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205ACE-4523-50E9-5BBA-2873C11D55D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65B7677-C4AE-4450-C9E0-B9FFA84A0E4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078F3D4-7C0C-3AED-BDC5-0BD2C548A4A9}"/>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5" name="Alt Bilgi Yer Tutucusu 4">
            <a:extLst>
              <a:ext uri="{FF2B5EF4-FFF2-40B4-BE49-F238E27FC236}">
                <a16:creationId xmlns:a16="http://schemas.microsoft.com/office/drawing/2014/main" id="{0DB9AFAE-6DA9-DA9A-4478-9433DCA7264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CE5D9B2-437B-3755-A3FF-57EB31E1EF85}"/>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19894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097324-370D-0273-9ED6-5A3C1B5576F1}"/>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909EC19-7C45-F5C0-E725-2DDE79039E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C59F2D10-0E38-3D78-9075-D9D26C1165CB}"/>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5" name="Alt Bilgi Yer Tutucusu 4">
            <a:extLst>
              <a:ext uri="{FF2B5EF4-FFF2-40B4-BE49-F238E27FC236}">
                <a16:creationId xmlns:a16="http://schemas.microsoft.com/office/drawing/2014/main" id="{AE6F4533-CCCE-D953-7C63-A5374FD6A65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2FD4F62-7887-C84B-0147-73F9E82CD90A}"/>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62476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DB07D4-1623-8ABA-7D1D-BEB3375441A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2879558-224E-DBD9-D450-63ED1B80B189}"/>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1384AD37-B064-37B5-48AD-0A62AFA2A6A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591CD7C-226A-F5DE-6F2B-F869FAF6C560}"/>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6" name="Alt Bilgi Yer Tutucusu 5">
            <a:extLst>
              <a:ext uri="{FF2B5EF4-FFF2-40B4-BE49-F238E27FC236}">
                <a16:creationId xmlns:a16="http://schemas.microsoft.com/office/drawing/2014/main" id="{D9B8B725-308D-D667-6CA2-1DCE3D2BD19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4A99379-6778-FB90-1367-C58C11DD8BE9}"/>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158511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3541AF-76B2-5BE5-339C-714CB439867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93DA839-A812-A16F-9F53-6302DFB24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6766EF4-4833-80D2-254A-EF7B8FBC27ED}"/>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40FA293D-D645-56AD-DC48-6D88932119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03347BE-C3B8-C1DA-8EF8-9205DCBEEEB1}"/>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3A2FE916-2059-B5B8-6296-A54A3CAABA0F}"/>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8" name="Alt Bilgi Yer Tutucusu 7">
            <a:extLst>
              <a:ext uri="{FF2B5EF4-FFF2-40B4-BE49-F238E27FC236}">
                <a16:creationId xmlns:a16="http://schemas.microsoft.com/office/drawing/2014/main" id="{9F7AF87B-31D7-6F6E-46CD-041B473D34EE}"/>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8DFA53B-A375-0BC1-4BC0-52C4DDE16132}"/>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1338129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06DF16-6C10-B3C5-9749-09C14754507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9F35943-14F6-3B60-8349-7E72E68EF32A}"/>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4" name="Alt Bilgi Yer Tutucusu 3">
            <a:extLst>
              <a:ext uri="{FF2B5EF4-FFF2-40B4-BE49-F238E27FC236}">
                <a16:creationId xmlns:a16="http://schemas.microsoft.com/office/drawing/2014/main" id="{8C50C4B2-82DF-AC67-D345-7FDB3F19957D}"/>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4734C55F-280C-76A1-1EC1-31E7A24CE841}"/>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2246483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0AEAAA20-96F5-24ED-23C0-8234ECAD9250}"/>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3" name="Alt Bilgi Yer Tutucusu 2">
            <a:extLst>
              <a:ext uri="{FF2B5EF4-FFF2-40B4-BE49-F238E27FC236}">
                <a16:creationId xmlns:a16="http://schemas.microsoft.com/office/drawing/2014/main" id="{96F7127A-A416-AC16-0EEB-D4B68347E8E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B45DA4D-B4E8-E43C-8B7C-5D8E766D95CD}"/>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263565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D92630-E747-470B-AD00-4077A706DAB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4B413187-712D-C919-A46D-9157309C64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0E76FB9C-4361-DB54-C602-8A867AAB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823105C-2922-B1BF-5DD7-A5C0B0B8F34E}"/>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6" name="Alt Bilgi Yer Tutucusu 5">
            <a:extLst>
              <a:ext uri="{FF2B5EF4-FFF2-40B4-BE49-F238E27FC236}">
                <a16:creationId xmlns:a16="http://schemas.microsoft.com/office/drawing/2014/main" id="{DF7071EB-3CAE-E0BB-21FD-28B3CE87E64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35CCA77-369A-50FD-42ED-364E95BD306C}"/>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3525218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FAA863-58F7-4FC6-727E-59B72563EFC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9BF166BF-9A85-C8EC-0565-AF244F4E4B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29045E0A-4831-00C1-4511-27D7DBF3C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D1D2070-D435-D001-8CA2-C19D16627317}"/>
              </a:ext>
            </a:extLst>
          </p:cNvPr>
          <p:cNvSpPr>
            <a:spLocks noGrp="1"/>
          </p:cNvSpPr>
          <p:nvPr>
            <p:ph type="dt" sz="half" idx="10"/>
          </p:nvPr>
        </p:nvSpPr>
        <p:spPr/>
        <p:txBody>
          <a:bodyPr/>
          <a:lstStyle/>
          <a:p>
            <a:fld id="{0DA0BCF6-E00F-4176-9AC3-BD6D018B457A}" type="datetimeFigureOut">
              <a:rPr lang="tr-TR" smtClean="0"/>
              <a:t>31.07.2023</a:t>
            </a:fld>
            <a:endParaRPr lang="tr-TR"/>
          </a:p>
        </p:txBody>
      </p:sp>
      <p:sp>
        <p:nvSpPr>
          <p:cNvPr id="6" name="Alt Bilgi Yer Tutucusu 5">
            <a:extLst>
              <a:ext uri="{FF2B5EF4-FFF2-40B4-BE49-F238E27FC236}">
                <a16:creationId xmlns:a16="http://schemas.microsoft.com/office/drawing/2014/main" id="{1EFABDAA-122F-BC4D-4631-B3EA40DF123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9D2EF35-5AEB-4B9E-D755-FFD2FE32643C}"/>
              </a:ext>
            </a:extLst>
          </p:cNvPr>
          <p:cNvSpPr>
            <a:spLocks noGrp="1"/>
          </p:cNvSpPr>
          <p:nvPr>
            <p:ph type="sldNum" sz="quarter" idx="12"/>
          </p:nvPr>
        </p:nvSpPr>
        <p:spPr/>
        <p:txBody>
          <a:bodyPr/>
          <a:lstStyle/>
          <a:p>
            <a:fld id="{1EF2BEB0-6187-4A7E-BB6B-D052CCE526BA}" type="slidenum">
              <a:rPr lang="tr-TR" smtClean="0"/>
              <a:t>‹#›</a:t>
            </a:fld>
            <a:endParaRPr lang="tr-TR"/>
          </a:p>
        </p:txBody>
      </p:sp>
    </p:spTree>
    <p:extLst>
      <p:ext uri="{BB962C8B-B14F-4D97-AF65-F5344CB8AC3E}">
        <p14:creationId xmlns:p14="http://schemas.microsoft.com/office/powerpoint/2010/main" val="2345674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6AE78CE-74C4-2F0E-DF1C-D9B852F48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27A00E2E-F70A-C013-E7A9-AE0C3D4175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DE402C2-9A59-7ECD-16C5-C2CF7F2C22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0BCF6-E00F-4176-9AC3-BD6D018B457A}" type="datetimeFigureOut">
              <a:rPr lang="tr-TR" smtClean="0"/>
              <a:t>31.07.2023</a:t>
            </a:fld>
            <a:endParaRPr lang="tr-TR"/>
          </a:p>
        </p:txBody>
      </p:sp>
      <p:sp>
        <p:nvSpPr>
          <p:cNvPr id="5" name="Alt Bilgi Yer Tutucusu 4">
            <a:extLst>
              <a:ext uri="{FF2B5EF4-FFF2-40B4-BE49-F238E27FC236}">
                <a16:creationId xmlns:a16="http://schemas.microsoft.com/office/drawing/2014/main" id="{DD83F980-8413-A8F7-C129-4CB828107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141DB24C-E810-BCBD-7A57-6AC26BFA4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2BEB0-6187-4A7E-BB6B-D052CCE526BA}" type="slidenum">
              <a:rPr lang="tr-TR" smtClean="0"/>
              <a:t>‹#›</a:t>
            </a:fld>
            <a:endParaRPr lang="tr-TR"/>
          </a:p>
        </p:txBody>
      </p:sp>
    </p:spTree>
    <p:extLst>
      <p:ext uri="{BB962C8B-B14F-4D97-AF65-F5344CB8AC3E}">
        <p14:creationId xmlns:p14="http://schemas.microsoft.com/office/powerpoint/2010/main" val="1987960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s.google.com/machine-learning/crash-course/classification/threshold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8">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4" descr="Machine in a laboratory">
            <a:extLst>
              <a:ext uri="{FF2B5EF4-FFF2-40B4-BE49-F238E27FC236}">
                <a16:creationId xmlns:a16="http://schemas.microsoft.com/office/drawing/2014/main" id="{CF7F2359-827A-F337-58A2-5C5095DADD29}"/>
              </a:ext>
            </a:extLst>
          </p:cNvPr>
          <p:cNvPicPr>
            <a:picLocks noChangeAspect="1"/>
          </p:cNvPicPr>
          <p:nvPr/>
        </p:nvPicPr>
        <p:blipFill rotWithShape="1">
          <a:blip r:embed="rId2"/>
          <a:srcRect t="11225" b="4505"/>
          <a:stretch/>
        </p:blipFill>
        <p:spPr>
          <a:xfrm>
            <a:off x="20" y="10"/>
            <a:ext cx="12191979" cy="6857990"/>
          </a:xfrm>
          <a:prstGeom prst="rect">
            <a:avLst/>
          </a:prstGeom>
        </p:spPr>
      </p:pic>
      <p:sp>
        <p:nvSpPr>
          <p:cNvPr id="40" name="Rectangle 10">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7998"/>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E7EC44A-54C6-6166-F658-56285EBD24DA}"/>
              </a:ext>
            </a:extLst>
          </p:cNvPr>
          <p:cNvSpPr>
            <a:spLocks noGrp="1"/>
          </p:cNvSpPr>
          <p:nvPr>
            <p:ph type="ctrTitle"/>
          </p:nvPr>
        </p:nvSpPr>
        <p:spPr>
          <a:xfrm>
            <a:off x="2281450" y="1132764"/>
            <a:ext cx="7629098" cy="2554718"/>
          </a:xfrm>
        </p:spPr>
        <p:txBody>
          <a:bodyPr anchor="b">
            <a:normAutofit/>
          </a:bodyPr>
          <a:lstStyle/>
          <a:p>
            <a:r>
              <a:rPr lang="tr-TR" sz="3600" dirty="0">
                <a:solidFill>
                  <a:srgbClr val="FFFFFF"/>
                </a:solidFill>
                <a:latin typeface="Times New Roman" panose="02020603050405020304" pitchFamily="18" charset="0"/>
                <a:cs typeface="Times New Roman" panose="02020603050405020304" pitchFamily="18" charset="0"/>
              </a:rPr>
              <a:t>Yapay </a:t>
            </a:r>
            <a:r>
              <a:rPr lang="tr-TR" sz="3600" dirty="0" err="1">
                <a:solidFill>
                  <a:srgbClr val="FFFFFF"/>
                </a:solidFill>
                <a:latin typeface="Times New Roman" panose="02020603050405020304" pitchFamily="18" charset="0"/>
                <a:cs typeface="Times New Roman" panose="02020603050405020304" pitchFamily="18" charset="0"/>
              </a:rPr>
              <a:t>Zeka’nın</a:t>
            </a:r>
            <a:r>
              <a:rPr lang="tr-TR" sz="3600" dirty="0">
                <a:solidFill>
                  <a:srgbClr val="FFFFFF"/>
                </a:solidFill>
                <a:latin typeface="Times New Roman" panose="02020603050405020304" pitchFamily="18" charset="0"/>
                <a:cs typeface="Times New Roman" panose="02020603050405020304" pitchFamily="18" charset="0"/>
              </a:rPr>
              <a:t> bir alt dalı : Makine Öğrenmesi</a:t>
            </a:r>
          </a:p>
        </p:txBody>
      </p:sp>
      <p:sp>
        <p:nvSpPr>
          <p:cNvPr id="3" name="Alt Başlık 2">
            <a:extLst>
              <a:ext uri="{FF2B5EF4-FFF2-40B4-BE49-F238E27FC236}">
                <a16:creationId xmlns:a16="http://schemas.microsoft.com/office/drawing/2014/main" id="{E123EBD9-54B4-77A8-FD67-CC804998146B}"/>
              </a:ext>
            </a:extLst>
          </p:cNvPr>
          <p:cNvSpPr>
            <a:spLocks noGrp="1"/>
          </p:cNvSpPr>
          <p:nvPr>
            <p:ph type="subTitle" idx="1"/>
          </p:nvPr>
        </p:nvSpPr>
        <p:spPr>
          <a:xfrm>
            <a:off x="3349341" y="4081930"/>
            <a:ext cx="5493317" cy="1772960"/>
          </a:xfrm>
        </p:spPr>
        <p:txBody>
          <a:bodyPr anchor="t">
            <a:normAutofit/>
          </a:bodyPr>
          <a:lstStyle/>
          <a:p>
            <a:endParaRPr lang="tr-TR" sz="1400" i="1">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04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5" name="Rectangle 206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47E2C2C-3BCD-67BF-0D35-B7D9400CCB23}"/>
              </a:ext>
            </a:extLst>
          </p:cNvPr>
          <p:cNvSpPr>
            <a:spLocks noGrp="1"/>
          </p:cNvSpPr>
          <p:nvPr>
            <p:ph type="title"/>
          </p:nvPr>
        </p:nvSpPr>
        <p:spPr>
          <a:xfrm>
            <a:off x="630936" y="639520"/>
            <a:ext cx="3429000" cy="1719072"/>
          </a:xfrm>
        </p:spPr>
        <p:txBody>
          <a:bodyPr anchor="b">
            <a:normAutofit/>
          </a:bodyPr>
          <a:lstStyle/>
          <a:p>
            <a:r>
              <a:rPr lang="tr-TR" sz="5400" dirty="0">
                <a:latin typeface="Times New Roman" panose="02020603050405020304" pitchFamily="18" charset="0"/>
                <a:cs typeface="Times New Roman" panose="02020603050405020304" pitchFamily="18" charset="0"/>
              </a:rPr>
              <a:t>Denetimli Öğrenme</a:t>
            </a:r>
          </a:p>
        </p:txBody>
      </p:sp>
      <p:sp>
        <p:nvSpPr>
          <p:cNvPr id="207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596EE17-1E4C-F532-4E95-2778D7F43705}"/>
              </a:ext>
            </a:extLst>
          </p:cNvPr>
          <p:cNvSpPr>
            <a:spLocks noGrp="1"/>
          </p:cNvSpPr>
          <p:nvPr>
            <p:ph idx="1"/>
          </p:nvPr>
        </p:nvSpPr>
        <p:spPr>
          <a:xfrm>
            <a:off x="630936" y="2807208"/>
            <a:ext cx="3429000" cy="3410712"/>
          </a:xfrm>
        </p:spPr>
        <p:txBody>
          <a:bodyPr anchor="t">
            <a:normAutofit/>
          </a:bodyPr>
          <a:lstStyle/>
          <a:p>
            <a:r>
              <a:rPr lang="tr-TR" sz="2000" b="0" i="0" dirty="0">
                <a:effectLst/>
                <a:latin typeface="Times New Roman" panose="02020603050405020304" pitchFamily="18" charset="0"/>
                <a:cs typeface="Times New Roman" panose="02020603050405020304" pitchFamily="18" charset="0"/>
              </a:rPr>
              <a:t>Denetimli öğrenme, bir modelin etiketli verilere dayalı tahminler yapmak üzere eğitildiği bir makine öğrenimi türüdür. Denetimli öğrenmede her örnek hem girdi verilerini hem de karşılık gelen bir etiketi içerir.</a:t>
            </a:r>
          </a:p>
          <a:p>
            <a:pPr marL="0" indent="0">
              <a:buNone/>
            </a:pPr>
            <a:endParaRPr lang="tr-TR" sz="2200" b="0" i="0" dirty="0">
              <a:effectLst/>
              <a:latin typeface="Times New Roman" panose="02020603050405020304" pitchFamily="18" charset="0"/>
              <a:cs typeface="Times New Roman" panose="02020603050405020304" pitchFamily="18" charset="0"/>
            </a:endParaRPr>
          </a:p>
          <a:p>
            <a:pPr marL="0" indent="0">
              <a:buNone/>
            </a:pPr>
            <a:endParaRPr lang="tr-TR" sz="2200" dirty="0">
              <a:latin typeface="Times New Roman" panose="02020603050405020304" pitchFamily="18" charset="0"/>
              <a:cs typeface="Times New Roman" panose="02020603050405020304" pitchFamily="18" charset="0"/>
            </a:endParaRPr>
          </a:p>
        </p:txBody>
      </p:sp>
      <p:pic>
        <p:nvPicPr>
          <p:cNvPr id="2050" name="Picture 2" descr="metin, ekran görüntüsü, diyagram, yazı tipi içeren bir resim&#10;&#10;Açıklama otomatik olarak oluşturuldu">
            <a:extLst>
              <a:ext uri="{FF2B5EF4-FFF2-40B4-BE49-F238E27FC236}">
                <a16:creationId xmlns:a16="http://schemas.microsoft.com/office/drawing/2014/main" id="{DEEB35CB-EC0A-78C7-F7BB-24338A3981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87329"/>
            <a:ext cx="6903720" cy="388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19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E822FB-A942-25F6-E630-91126B18F786}"/>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Denetimli Öğrenme - Sınıflandırma</a:t>
            </a:r>
          </a:p>
        </p:txBody>
      </p:sp>
      <p:pic>
        <p:nvPicPr>
          <p:cNvPr id="5" name="İçerik Yer Tutucusu 4">
            <a:extLst>
              <a:ext uri="{FF2B5EF4-FFF2-40B4-BE49-F238E27FC236}">
                <a16:creationId xmlns:a16="http://schemas.microsoft.com/office/drawing/2014/main" id="{32AA4A5C-EB8B-ECFF-5E79-9DFC79AE4E4D}"/>
              </a:ext>
            </a:extLst>
          </p:cNvPr>
          <p:cNvPicPr>
            <a:picLocks noGrp="1" noChangeAspect="1"/>
          </p:cNvPicPr>
          <p:nvPr>
            <p:ph idx="1"/>
          </p:nvPr>
        </p:nvPicPr>
        <p:blipFill>
          <a:blip r:embed="rId3"/>
          <a:stretch>
            <a:fillRect/>
          </a:stretch>
        </p:blipFill>
        <p:spPr>
          <a:xfrm>
            <a:off x="2057050" y="2301886"/>
            <a:ext cx="8077900" cy="3398815"/>
          </a:xfrm>
        </p:spPr>
      </p:pic>
    </p:spTree>
    <p:extLst>
      <p:ext uri="{BB962C8B-B14F-4D97-AF65-F5344CB8AC3E}">
        <p14:creationId xmlns:p14="http://schemas.microsoft.com/office/powerpoint/2010/main" val="392238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7B4AD40-9D24-E642-D216-4FAC648B136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Times New Roman" panose="02020603050405020304" pitchFamily="18" charset="0"/>
                <a:cs typeface="Times New Roman" panose="02020603050405020304" pitchFamily="18" charset="0"/>
              </a:rPr>
              <a:t>Denetimli</a:t>
            </a:r>
            <a:r>
              <a:rPr lang="en-US" sz="3200" kern="1200" dirty="0">
                <a:solidFill>
                  <a:schemeClr val="bg1"/>
                </a:solidFill>
                <a:latin typeface="Times New Roman" panose="02020603050405020304" pitchFamily="18" charset="0"/>
                <a:cs typeface="Times New Roman" panose="02020603050405020304" pitchFamily="18" charset="0"/>
              </a:rPr>
              <a:t> </a:t>
            </a:r>
            <a:r>
              <a:rPr lang="en-US" sz="3200" kern="1200" dirty="0" err="1">
                <a:solidFill>
                  <a:schemeClr val="bg1"/>
                </a:solidFill>
                <a:latin typeface="Times New Roman" panose="02020603050405020304" pitchFamily="18" charset="0"/>
                <a:cs typeface="Times New Roman" panose="02020603050405020304" pitchFamily="18" charset="0"/>
              </a:rPr>
              <a:t>Öğrenme</a:t>
            </a:r>
            <a:r>
              <a:rPr lang="en-US" sz="3200" kern="1200" dirty="0">
                <a:solidFill>
                  <a:schemeClr val="bg1"/>
                </a:solidFill>
                <a:latin typeface="Times New Roman" panose="02020603050405020304" pitchFamily="18" charset="0"/>
                <a:cs typeface="Times New Roman" panose="02020603050405020304" pitchFamily="18" charset="0"/>
              </a:rPr>
              <a:t> - </a:t>
            </a:r>
            <a:r>
              <a:rPr lang="en-US" sz="3200" kern="1200" dirty="0" err="1">
                <a:solidFill>
                  <a:schemeClr val="bg1"/>
                </a:solidFill>
                <a:latin typeface="Times New Roman" panose="02020603050405020304" pitchFamily="18" charset="0"/>
                <a:cs typeface="Times New Roman" panose="02020603050405020304" pitchFamily="18" charset="0"/>
              </a:rPr>
              <a:t>Regresyon</a:t>
            </a:r>
            <a:endParaRPr lang="en-US" sz="3200" kern="1200" dirty="0">
              <a:solidFill>
                <a:schemeClr val="bg1"/>
              </a:solidFill>
              <a:latin typeface="Times New Roman" panose="02020603050405020304" pitchFamily="18" charset="0"/>
              <a:cs typeface="Times New Roman" panose="02020603050405020304" pitchFamily="18" charset="0"/>
            </a:endParaRPr>
          </a:p>
        </p:txBody>
      </p:sp>
      <p:pic>
        <p:nvPicPr>
          <p:cNvPr id="9" name="Picture 6" descr="ekran görüntüsü, çizgi, diyagram içeren bir resim&#10;&#10;Açıklama otomatik olarak oluşturuldu">
            <a:extLst>
              <a:ext uri="{FF2B5EF4-FFF2-40B4-BE49-F238E27FC236}">
                <a16:creationId xmlns:a16="http://schemas.microsoft.com/office/drawing/2014/main" id="{C9B2594E-B66F-FE7C-069E-DDDEBC08A9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137262" y="1675227"/>
            <a:ext cx="7917476"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577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4" descr="Abstract particle graph background">
            <a:extLst>
              <a:ext uri="{FF2B5EF4-FFF2-40B4-BE49-F238E27FC236}">
                <a16:creationId xmlns:a16="http://schemas.microsoft.com/office/drawing/2014/main" id="{45836E87-D12D-80C6-7AE6-AE0961306A2C}"/>
              </a:ext>
            </a:extLst>
          </p:cNvPr>
          <p:cNvPicPr>
            <a:picLocks noChangeAspect="1"/>
          </p:cNvPicPr>
          <p:nvPr/>
        </p:nvPicPr>
        <p:blipFill rotWithShape="1">
          <a:blip r:embed="rId3"/>
          <a:srcRect l="32631" r="20108"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8"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9BE46C72-33CD-2B87-FC7F-46C169255EED}"/>
              </a:ext>
            </a:extLst>
          </p:cNvPr>
          <p:cNvSpPr>
            <a:spLocks noGrp="1"/>
          </p:cNvSpPr>
          <p:nvPr>
            <p:ph type="title"/>
          </p:nvPr>
        </p:nvSpPr>
        <p:spPr>
          <a:xfrm>
            <a:off x="5827048" y="407987"/>
            <a:ext cx="5721484" cy="1325563"/>
          </a:xfrm>
        </p:spPr>
        <p:txBody>
          <a:bodyPr>
            <a:normAutofit/>
          </a:bodyPr>
          <a:lstStyle/>
          <a:p>
            <a:r>
              <a:rPr lang="tr-TR" dirty="0">
                <a:latin typeface="Times New Roman" panose="02020603050405020304" pitchFamily="18" charset="0"/>
                <a:cs typeface="Times New Roman" panose="02020603050405020304" pitchFamily="18" charset="0"/>
              </a:rPr>
              <a:t>Denetimli Öğrenme Modelleri</a:t>
            </a:r>
          </a:p>
        </p:txBody>
      </p:sp>
      <p:sp>
        <p:nvSpPr>
          <p:cNvPr id="3" name="İçerik Yer Tutucusu 2">
            <a:extLst>
              <a:ext uri="{FF2B5EF4-FFF2-40B4-BE49-F238E27FC236}">
                <a16:creationId xmlns:a16="http://schemas.microsoft.com/office/drawing/2014/main" id="{0DDFABA0-0AD7-0607-628E-D9D9D5595F5B}"/>
              </a:ext>
            </a:extLst>
          </p:cNvPr>
          <p:cNvSpPr>
            <a:spLocks noGrp="1"/>
          </p:cNvSpPr>
          <p:nvPr>
            <p:ph idx="1"/>
          </p:nvPr>
        </p:nvSpPr>
        <p:spPr>
          <a:xfrm>
            <a:off x="5827048" y="1868487"/>
            <a:ext cx="5721484" cy="4351338"/>
          </a:xfrm>
        </p:spPr>
        <p:txBody>
          <a:bodyPr>
            <a:normAutofit/>
          </a:bodyPr>
          <a:lstStyle/>
          <a:p>
            <a:r>
              <a:rPr lang="tr-TR" dirty="0">
                <a:latin typeface="Times New Roman" panose="02020603050405020304" pitchFamily="18" charset="0"/>
                <a:cs typeface="Times New Roman" panose="02020603050405020304" pitchFamily="18" charset="0"/>
              </a:rPr>
              <a:t>Lineer </a:t>
            </a:r>
            <a:r>
              <a:rPr lang="tr-TR" dirty="0" err="1">
                <a:latin typeface="Times New Roman" panose="02020603050405020304" pitchFamily="18" charset="0"/>
                <a:cs typeface="Times New Roman" panose="02020603050405020304" pitchFamily="18" charset="0"/>
              </a:rPr>
              <a:t>Regression</a:t>
            </a:r>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Logistic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Regression</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K-</a:t>
            </a:r>
            <a:r>
              <a:rPr lang="tr-TR" dirty="0" err="1">
                <a:latin typeface="Times New Roman" panose="02020603050405020304" pitchFamily="18" charset="0"/>
                <a:cs typeface="Times New Roman" panose="02020603050405020304" pitchFamily="18" charset="0"/>
              </a:rPr>
              <a:t>Nearest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Neighbors</a:t>
            </a:r>
            <a:r>
              <a:rPr lang="tr-TR" dirty="0">
                <a:latin typeface="Times New Roman" panose="02020603050405020304" pitchFamily="18" charset="0"/>
                <a:cs typeface="Times New Roman" panose="02020603050405020304" pitchFamily="18" charset="0"/>
              </a:rPr>
              <a:t> (KNN)</a:t>
            </a:r>
          </a:p>
          <a:p>
            <a:r>
              <a:rPr lang="tr-TR" dirty="0" err="1">
                <a:latin typeface="Times New Roman" panose="02020603050405020304" pitchFamily="18" charset="0"/>
                <a:cs typeface="Times New Roman" panose="02020603050405020304" pitchFamily="18" charset="0"/>
              </a:rPr>
              <a:t>Support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Vector</a:t>
            </a:r>
            <a:r>
              <a:rPr lang="tr-TR" dirty="0">
                <a:latin typeface="Times New Roman" panose="02020603050405020304" pitchFamily="18" charset="0"/>
                <a:cs typeface="Times New Roman" panose="02020603050405020304" pitchFamily="18" charset="0"/>
              </a:rPr>
              <a:t> Machine</a:t>
            </a:r>
          </a:p>
          <a:p>
            <a:r>
              <a:rPr lang="tr-TR" dirty="0" err="1">
                <a:latin typeface="Times New Roman" panose="02020603050405020304" pitchFamily="18" charset="0"/>
                <a:cs typeface="Times New Roman" panose="02020603050405020304" pitchFamily="18" charset="0"/>
              </a:rPr>
              <a:t>Decision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Tree</a:t>
            </a:r>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Random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Forest</a:t>
            </a:r>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XgBoost</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73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1" name="Rectangle 410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57B5213-4720-6CE2-E991-A811AC76C95C}"/>
              </a:ext>
            </a:extLst>
          </p:cNvPr>
          <p:cNvSpPr>
            <a:spLocks noGrp="1"/>
          </p:cNvSpPr>
          <p:nvPr>
            <p:ph type="title"/>
          </p:nvPr>
        </p:nvSpPr>
        <p:spPr>
          <a:xfrm>
            <a:off x="630936" y="639520"/>
            <a:ext cx="3429000" cy="1719072"/>
          </a:xfrm>
        </p:spPr>
        <p:txBody>
          <a:bodyPr anchor="b">
            <a:normAutofit/>
          </a:bodyPr>
          <a:lstStyle/>
          <a:p>
            <a:r>
              <a:rPr lang="tr-TR" sz="5400" dirty="0">
                <a:latin typeface="Times New Roman" panose="02020603050405020304" pitchFamily="18" charset="0"/>
                <a:cs typeface="Times New Roman" panose="02020603050405020304" pitchFamily="18" charset="0"/>
              </a:rPr>
              <a:t>Lineer </a:t>
            </a:r>
            <a:r>
              <a:rPr lang="tr-TR" sz="5400" dirty="0" err="1">
                <a:latin typeface="Times New Roman" panose="02020603050405020304" pitchFamily="18" charset="0"/>
                <a:cs typeface="Times New Roman" panose="02020603050405020304" pitchFamily="18" charset="0"/>
              </a:rPr>
              <a:t>Regression</a:t>
            </a:r>
            <a:endParaRPr lang="tr-TR" sz="5400" dirty="0">
              <a:latin typeface="Times New Roman" panose="02020603050405020304" pitchFamily="18" charset="0"/>
              <a:cs typeface="Times New Roman" panose="02020603050405020304" pitchFamily="18" charset="0"/>
            </a:endParaRPr>
          </a:p>
        </p:txBody>
      </p:sp>
      <p:sp>
        <p:nvSpPr>
          <p:cNvPr id="41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E8A196D-66C3-9AC0-32F4-3E9973E86A6F}"/>
              </a:ext>
            </a:extLst>
          </p:cNvPr>
          <p:cNvSpPr>
            <a:spLocks noGrp="1"/>
          </p:cNvSpPr>
          <p:nvPr>
            <p:ph idx="1"/>
          </p:nvPr>
        </p:nvSpPr>
        <p:spPr>
          <a:xfrm>
            <a:off x="630936" y="2807207"/>
            <a:ext cx="3650896" cy="4690313"/>
          </a:xfrm>
        </p:spPr>
        <p:txBody>
          <a:bodyPr anchor="t">
            <a:normAutofit/>
          </a:bodyPr>
          <a:lstStyle/>
          <a:p>
            <a:r>
              <a:rPr lang="tr-TR" sz="1800" b="0" i="0" dirty="0">
                <a:effectLst/>
                <a:latin typeface="Times New Roman" panose="02020603050405020304" pitchFamily="18" charset="0"/>
                <a:cs typeface="Times New Roman" panose="02020603050405020304" pitchFamily="18" charset="0"/>
              </a:rPr>
              <a:t>Lineer regresyon, denetimli öğrenme modellerinden biridir ve sürekli bir çıktı elde etmek için kullanılan temel bir regresyon modelidir. </a:t>
            </a:r>
          </a:p>
          <a:p>
            <a:r>
              <a:rPr lang="tr-TR" sz="1800" b="0" i="0" dirty="0">
                <a:effectLst/>
                <a:latin typeface="Times New Roman" panose="02020603050405020304" pitchFamily="18" charset="0"/>
                <a:cs typeface="Times New Roman" panose="02020603050405020304" pitchFamily="18" charset="0"/>
              </a:rPr>
              <a:t>İki değişken arasındaki doğrusal bir ilişkiyi modellemek için kullanılır. Bu ilişkiyi temel alarak, bağımlı değişkenin (çıktı) bir veya daha fazla bağımsız değişkene (girdi) göre nasıl değiştiğini tahmin etmeye çalışır.</a:t>
            </a:r>
          </a:p>
          <a:p>
            <a:r>
              <a:rPr lang="tr-TR" sz="1800" i="1" dirty="0">
                <a:latin typeface="Times New Roman" panose="02020603050405020304" pitchFamily="18" charset="0"/>
                <a:cs typeface="Times New Roman" panose="02020603050405020304" pitchFamily="18" charset="0"/>
              </a:rPr>
              <a:t>y= b + m*x</a:t>
            </a:r>
          </a:p>
          <a:p>
            <a:pPr marL="0" indent="0">
              <a:buNone/>
            </a:pPr>
            <a:endParaRPr lang="tr-TR" sz="1700" b="0" i="1" dirty="0">
              <a:effectLst/>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CEB9D572-0754-0A03-4299-9F241F3FA3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87329"/>
            <a:ext cx="7350470" cy="5340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40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9910BFA-02E3-DEA1-7A23-ED8ED4A37593}"/>
              </a:ext>
            </a:extLst>
          </p:cNvPr>
          <p:cNvSpPr>
            <a:spLocks noGrp="1"/>
          </p:cNvSpPr>
          <p:nvPr>
            <p:ph type="title"/>
          </p:nvPr>
        </p:nvSpPr>
        <p:spPr>
          <a:xfrm>
            <a:off x="793662" y="386930"/>
            <a:ext cx="10066122" cy="1298448"/>
          </a:xfrm>
        </p:spPr>
        <p:txBody>
          <a:bodyPr anchor="b">
            <a:normAutofit/>
          </a:bodyPr>
          <a:lstStyle/>
          <a:p>
            <a:r>
              <a:rPr lang="tr-TR" sz="4800" dirty="0" err="1">
                <a:latin typeface="Times New Roman" panose="02020603050405020304" pitchFamily="18" charset="0"/>
                <a:cs typeface="Times New Roman" panose="02020603050405020304" pitchFamily="18" charset="0"/>
              </a:rPr>
              <a:t>Logistic</a:t>
            </a:r>
            <a:r>
              <a:rPr lang="tr-TR" sz="4800" dirty="0">
                <a:latin typeface="Times New Roman" panose="02020603050405020304" pitchFamily="18" charset="0"/>
                <a:cs typeface="Times New Roman" panose="02020603050405020304" pitchFamily="18" charset="0"/>
              </a:rPr>
              <a:t> </a:t>
            </a:r>
            <a:r>
              <a:rPr lang="tr-TR" sz="4800" dirty="0" err="1">
                <a:latin typeface="Times New Roman" panose="02020603050405020304" pitchFamily="18" charset="0"/>
                <a:cs typeface="Times New Roman" panose="02020603050405020304" pitchFamily="18" charset="0"/>
              </a:rPr>
              <a:t>Regression</a:t>
            </a:r>
            <a:endParaRPr lang="tr-TR" sz="4800" dirty="0">
              <a:latin typeface="Times New Roman" panose="02020603050405020304" pitchFamily="18" charset="0"/>
              <a:cs typeface="Times New Roman" panose="02020603050405020304" pitchFamily="18" charset="0"/>
            </a:endParaRPr>
          </a:p>
        </p:txBody>
      </p:sp>
      <p:sp>
        <p:nvSpPr>
          <p:cNvPr id="5142" name="Rectangle 514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4" name="Rectangle 514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9F3DB22-B5FA-B9A9-58E3-F0A78A80381C}"/>
              </a:ext>
            </a:extLst>
          </p:cNvPr>
          <p:cNvSpPr>
            <a:spLocks noGrp="1"/>
          </p:cNvSpPr>
          <p:nvPr>
            <p:ph idx="1"/>
          </p:nvPr>
        </p:nvSpPr>
        <p:spPr>
          <a:xfrm>
            <a:off x="793661" y="2599509"/>
            <a:ext cx="4530898" cy="3639450"/>
          </a:xfrm>
        </p:spPr>
        <p:txBody>
          <a:bodyPr anchor="ctr">
            <a:normAutofit/>
          </a:bodyPr>
          <a:lstStyle/>
          <a:p>
            <a:pPr marL="0" indent="0">
              <a:buNone/>
            </a:pPr>
            <a:r>
              <a:rPr lang="tr-TR" sz="2000" b="0" i="0" dirty="0" err="1">
                <a:effectLst/>
                <a:latin typeface="Times New Roman" panose="02020603050405020304" pitchFamily="18" charset="0"/>
                <a:cs typeface="Times New Roman" panose="02020603050405020304" pitchFamily="18" charset="0"/>
              </a:rPr>
              <a:t>Logistic</a:t>
            </a:r>
            <a:r>
              <a:rPr lang="tr-TR" sz="2000" b="0" i="0" dirty="0">
                <a:effectLst/>
                <a:latin typeface="Times New Roman" panose="02020603050405020304" pitchFamily="18" charset="0"/>
                <a:cs typeface="Times New Roman" panose="02020603050405020304" pitchFamily="18" charset="0"/>
              </a:rPr>
              <a:t> </a:t>
            </a:r>
            <a:r>
              <a:rPr lang="tr-TR" sz="2000" b="0" i="0" dirty="0" err="1">
                <a:effectLst/>
                <a:latin typeface="Times New Roman" panose="02020603050405020304" pitchFamily="18" charset="0"/>
                <a:cs typeface="Times New Roman" panose="02020603050405020304" pitchFamily="18" charset="0"/>
              </a:rPr>
              <a:t>Regression</a:t>
            </a:r>
            <a:r>
              <a:rPr lang="tr-TR" sz="2000" b="0" i="0" dirty="0">
                <a:effectLst/>
                <a:latin typeface="Times New Roman" panose="02020603050405020304" pitchFamily="18" charset="0"/>
                <a:cs typeface="Times New Roman" panose="02020603050405020304" pitchFamily="18" charset="0"/>
              </a:rPr>
              <a:t>, sınıflandırma problemlerini çözmek için kullanılan bir denetimli öğrenme yöntemidir. </a:t>
            </a:r>
            <a:r>
              <a:rPr lang="tr-TR" sz="2000" b="0" i="0" dirty="0" err="1">
                <a:effectLst/>
                <a:latin typeface="Times New Roman" panose="02020603050405020304" pitchFamily="18" charset="0"/>
                <a:cs typeface="Times New Roman" panose="02020603050405020304" pitchFamily="18" charset="0"/>
              </a:rPr>
              <a:t>Logistic</a:t>
            </a:r>
            <a:r>
              <a:rPr lang="tr-TR" sz="2000" b="0" i="0" dirty="0">
                <a:effectLst/>
                <a:latin typeface="Times New Roman" panose="02020603050405020304" pitchFamily="18" charset="0"/>
                <a:cs typeface="Times New Roman" panose="02020603050405020304" pitchFamily="18" charset="0"/>
              </a:rPr>
              <a:t> </a:t>
            </a:r>
            <a:r>
              <a:rPr lang="tr-TR" sz="2000" b="0" i="0" dirty="0" err="1">
                <a:effectLst/>
                <a:latin typeface="Times New Roman" panose="02020603050405020304" pitchFamily="18" charset="0"/>
                <a:cs typeface="Times New Roman" panose="02020603050405020304" pitchFamily="18" charset="0"/>
              </a:rPr>
              <a:t>regression</a:t>
            </a:r>
            <a:r>
              <a:rPr lang="tr-TR" sz="2000" b="0" i="0" dirty="0">
                <a:effectLst/>
                <a:latin typeface="Times New Roman" panose="02020603050405020304" pitchFamily="18" charset="0"/>
                <a:cs typeface="Times New Roman" panose="02020603050405020304" pitchFamily="18" charset="0"/>
              </a:rPr>
              <a:t>, girdi verilerini kullanarak bir olayın olasılığını tahmin eder ve sonuç olarak 0 ile 1 arasında olasılık değerleri üretir. </a:t>
            </a:r>
          </a:p>
          <a:p>
            <a:pPr marL="0" indent="0">
              <a:buNone/>
            </a:pPr>
            <a:endParaRPr lang="tr-TR" sz="2000" b="0" i="0" dirty="0">
              <a:effectLst/>
              <a:latin typeface="Times New Roman" panose="02020603050405020304" pitchFamily="18" charset="0"/>
              <a:cs typeface="Times New Roman" panose="02020603050405020304" pitchFamily="18" charset="0"/>
            </a:endParaRPr>
          </a:p>
        </p:txBody>
      </p:sp>
      <p:pic>
        <p:nvPicPr>
          <p:cNvPr id="5124" name="Picture 4">
            <a:extLst>
              <a:ext uri="{FF2B5EF4-FFF2-40B4-BE49-F238E27FC236}">
                <a16:creationId xmlns:a16="http://schemas.microsoft.com/office/drawing/2014/main" id="{7F9C16D3-8629-13DE-00C5-FF19A163BD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925051"/>
            <a:ext cx="5150277" cy="2832652"/>
          </a:xfrm>
          <a:prstGeom prst="rect">
            <a:avLst/>
          </a:prstGeom>
          <a:noFill/>
          <a:extLst>
            <a:ext uri="{909E8E84-426E-40DD-AFC4-6F175D3DCCD1}">
              <a14:hiddenFill xmlns:a14="http://schemas.microsoft.com/office/drawing/2010/main">
                <a:solidFill>
                  <a:srgbClr val="FFFFFF"/>
                </a:solidFill>
              </a14:hiddenFill>
            </a:ext>
          </a:extLst>
        </p:spPr>
      </p:pic>
      <p:sp>
        <p:nvSpPr>
          <p:cNvPr id="5146" name="Rectangle 514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119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0" name="Rectangle 615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5C42897F-F81F-3187-F66B-B5690511D609}"/>
              </a:ext>
            </a:extLst>
          </p:cNvPr>
          <p:cNvSpPr>
            <a:spLocks noGrp="1"/>
          </p:cNvSpPr>
          <p:nvPr>
            <p:ph type="title"/>
          </p:nvPr>
        </p:nvSpPr>
        <p:spPr>
          <a:xfrm>
            <a:off x="838201" y="3998018"/>
            <a:ext cx="3981854" cy="2216513"/>
          </a:xfrm>
        </p:spPr>
        <p:txBody>
          <a:bodyPr>
            <a:normAutofit/>
          </a:bodyPr>
          <a:lstStyle/>
          <a:p>
            <a:r>
              <a:rPr lang="tr-TR" dirty="0">
                <a:latin typeface="Times New Roman" panose="02020603050405020304" pitchFamily="18" charset="0"/>
                <a:cs typeface="Times New Roman" panose="02020603050405020304" pitchFamily="18" charset="0"/>
              </a:rPr>
              <a:t>Learning Rate</a:t>
            </a:r>
          </a:p>
        </p:txBody>
      </p:sp>
      <p:sp>
        <p:nvSpPr>
          <p:cNvPr id="6181" name="Arc 615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148" name="Picture 4">
            <a:extLst>
              <a:ext uri="{FF2B5EF4-FFF2-40B4-BE49-F238E27FC236}">
                <a16:creationId xmlns:a16="http://schemas.microsoft.com/office/drawing/2014/main" id="{B4DF1321-025D-E65F-34F0-B845F2C6D5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7453" y="704504"/>
            <a:ext cx="10377094"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571BED78-57F4-4C42-D0B4-72764B44FD6A}"/>
              </a:ext>
            </a:extLst>
          </p:cNvPr>
          <p:cNvSpPr>
            <a:spLocks noGrp="1"/>
          </p:cNvSpPr>
          <p:nvPr>
            <p:ph idx="1"/>
          </p:nvPr>
        </p:nvSpPr>
        <p:spPr>
          <a:xfrm>
            <a:off x="4970835" y="3998019"/>
            <a:ext cx="6382966" cy="2655334"/>
          </a:xfrm>
        </p:spPr>
        <p:txBody>
          <a:bodyPr>
            <a:normAutofit/>
          </a:bodyPr>
          <a:lstStyle/>
          <a:p>
            <a:r>
              <a:rPr lang="tr-TR" sz="1600" b="0" i="0" dirty="0">
                <a:effectLst/>
                <a:latin typeface="Times New Roman" panose="02020603050405020304" pitchFamily="18" charset="0"/>
                <a:cs typeface="Times New Roman" panose="02020603050405020304" pitchFamily="18" charset="0"/>
              </a:rPr>
              <a:t>Learning rate, modelin ağırlık ve </a:t>
            </a:r>
            <a:r>
              <a:rPr lang="tr-TR" sz="1600" b="0" i="0" dirty="0" err="1">
                <a:effectLst/>
                <a:latin typeface="Times New Roman" panose="02020603050405020304" pitchFamily="18" charset="0"/>
                <a:cs typeface="Times New Roman" panose="02020603050405020304" pitchFamily="18" charset="0"/>
              </a:rPr>
              <a:t>bias</a:t>
            </a:r>
            <a:r>
              <a:rPr lang="tr-TR" sz="1600" b="0" i="0" dirty="0">
                <a:effectLst/>
                <a:latin typeface="Times New Roman" panose="02020603050405020304" pitchFamily="18" charset="0"/>
                <a:cs typeface="Times New Roman" panose="02020603050405020304" pitchFamily="18" charset="0"/>
              </a:rPr>
              <a:t> gibi parametrelerini güncellerken, her adım için ne kadar "adım büyüklüğü" yapacağını belirleyen bir değerdir. Yani, </a:t>
            </a:r>
            <a:r>
              <a:rPr lang="tr-TR" sz="1600" b="0" i="0" dirty="0" err="1">
                <a:effectLst/>
                <a:latin typeface="Times New Roman" panose="02020603050405020304" pitchFamily="18" charset="0"/>
                <a:cs typeface="Times New Roman" panose="02020603050405020304" pitchFamily="18" charset="0"/>
              </a:rPr>
              <a:t>learning</a:t>
            </a:r>
            <a:r>
              <a:rPr lang="tr-TR" sz="1600" b="0" i="0" dirty="0">
                <a:effectLst/>
                <a:latin typeface="Times New Roman" panose="02020603050405020304" pitchFamily="18" charset="0"/>
                <a:cs typeface="Times New Roman" panose="02020603050405020304" pitchFamily="18" charset="0"/>
              </a:rPr>
              <a:t> rate, </a:t>
            </a:r>
            <a:r>
              <a:rPr lang="tr-TR" sz="1600" b="0" i="0" dirty="0" err="1">
                <a:effectLst/>
                <a:latin typeface="Times New Roman" panose="02020603050405020304" pitchFamily="18" charset="0"/>
                <a:cs typeface="Times New Roman" panose="02020603050405020304" pitchFamily="18" charset="0"/>
              </a:rPr>
              <a:t>gradient</a:t>
            </a:r>
            <a:r>
              <a:rPr lang="tr-TR" sz="1600" b="0" i="0" dirty="0">
                <a:effectLst/>
                <a:latin typeface="Times New Roman" panose="02020603050405020304" pitchFamily="18" charset="0"/>
                <a:cs typeface="Times New Roman" panose="02020603050405020304" pitchFamily="18" charset="0"/>
              </a:rPr>
              <a:t> </a:t>
            </a:r>
            <a:r>
              <a:rPr lang="tr-TR" sz="1600" b="0" i="0" dirty="0" err="1">
                <a:effectLst/>
                <a:latin typeface="Times New Roman" panose="02020603050405020304" pitchFamily="18" charset="0"/>
                <a:cs typeface="Times New Roman" panose="02020603050405020304" pitchFamily="18" charset="0"/>
              </a:rPr>
              <a:t>descent</a:t>
            </a:r>
            <a:r>
              <a:rPr lang="tr-TR" sz="1600" b="0" i="0" dirty="0">
                <a:effectLst/>
                <a:latin typeface="Times New Roman" panose="02020603050405020304" pitchFamily="18" charset="0"/>
                <a:cs typeface="Times New Roman" panose="02020603050405020304" pitchFamily="18" charset="0"/>
              </a:rPr>
              <a:t> algoritması tarafından belirlenen gradyanın negatif yönünde, ağırlıkların ve </a:t>
            </a:r>
            <a:r>
              <a:rPr lang="tr-TR" sz="1600" b="0" i="0" dirty="0" err="1">
                <a:effectLst/>
                <a:latin typeface="Times New Roman" panose="02020603050405020304" pitchFamily="18" charset="0"/>
                <a:cs typeface="Times New Roman" panose="02020603050405020304" pitchFamily="18" charset="0"/>
              </a:rPr>
              <a:t>bias'ın</a:t>
            </a:r>
            <a:r>
              <a:rPr lang="tr-TR" sz="1600" b="0" i="0" dirty="0">
                <a:effectLst/>
                <a:latin typeface="Times New Roman" panose="02020603050405020304" pitchFamily="18" charset="0"/>
                <a:cs typeface="Times New Roman" panose="02020603050405020304" pitchFamily="18" charset="0"/>
              </a:rPr>
              <a:t> değerlerini güncelleme miktarını kontrol eder.</a:t>
            </a:r>
          </a:p>
          <a:p>
            <a:r>
              <a:rPr lang="tr-TR" sz="1600" b="0" i="0" dirty="0" err="1">
                <a:effectLst/>
                <a:latin typeface="Times New Roman" panose="02020603050405020304" pitchFamily="18" charset="0"/>
                <a:cs typeface="Times New Roman" panose="02020603050405020304" pitchFamily="18" charset="0"/>
              </a:rPr>
              <a:t>Gradient</a:t>
            </a:r>
            <a:r>
              <a:rPr lang="tr-TR" sz="1600" b="0" i="0" dirty="0">
                <a:effectLst/>
                <a:latin typeface="Times New Roman" panose="02020603050405020304" pitchFamily="18" charset="0"/>
                <a:cs typeface="Times New Roman" panose="02020603050405020304" pitchFamily="18" charset="0"/>
              </a:rPr>
              <a:t> </a:t>
            </a:r>
            <a:r>
              <a:rPr lang="tr-TR" sz="1600" b="0" i="0" dirty="0" err="1">
                <a:effectLst/>
                <a:latin typeface="Times New Roman" panose="02020603050405020304" pitchFamily="18" charset="0"/>
                <a:cs typeface="Times New Roman" panose="02020603050405020304" pitchFamily="18" charset="0"/>
              </a:rPr>
              <a:t>descent</a:t>
            </a:r>
            <a:r>
              <a:rPr lang="tr-TR" sz="1600" b="0" i="0" dirty="0">
                <a:effectLst/>
                <a:latin typeface="Times New Roman" panose="02020603050405020304" pitchFamily="18" charset="0"/>
                <a:cs typeface="Times New Roman" panose="02020603050405020304" pitchFamily="18" charset="0"/>
              </a:rPr>
              <a:t>, modelin eğitim sürecinde kullanılan bir optimizasyon algoritmasıdır. Bu algoritma, modelin öğrenme veri setindeki hata fonksiyonunu (</a:t>
            </a:r>
            <a:r>
              <a:rPr lang="tr-TR" sz="1600" b="0" i="0" dirty="0" err="1">
                <a:effectLst/>
                <a:latin typeface="Times New Roman" panose="02020603050405020304" pitchFamily="18" charset="0"/>
                <a:cs typeface="Times New Roman" panose="02020603050405020304" pitchFamily="18" charset="0"/>
              </a:rPr>
              <a:t>loss</a:t>
            </a:r>
            <a:r>
              <a:rPr lang="tr-TR" sz="1600" b="0" i="0" dirty="0">
                <a:effectLst/>
                <a:latin typeface="Times New Roman" panose="02020603050405020304" pitchFamily="18" charset="0"/>
                <a:cs typeface="Times New Roman" panose="02020603050405020304" pitchFamily="18" charset="0"/>
              </a:rPr>
              <a:t> </a:t>
            </a:r>
            <a:r>
              <a:rPr lang="tr-TR" sz="1600" b="0" i="0" dirty="0" err="1">
                <a:effectLst/>
                <a:latin typeface="Times New Roman" panose="02020603050405020304" pitchFamily="18" charset="0"/>
                <a:cs typeface="Times New Roman" panose="02020603050405020304" pitchFamily="18" charset="0"/>
              </a:rPr>
              <a:t>function</a:t>
            </a:r>
            <a:r>
              <a:rPr lang="tr-TR" sz="1600" b="0" i="0" dirty="0">
                <a:effectLst/>
                <a:latin typeface="Times New Roman" panose="02020603050405020304" pitchFamily="18" charset="0"/>
                <a:cs typeface="Times New Roman" panose="02020603050405020304" pitchFamily="18" charset="0"/>
              </a:rPr>
              <a:t>) minimize etmeye çalışır ve bu sayede modelin en iyi parametre değerlerini bulur.</a:t>
            </a:r>
          </a:p>
          <a:p>
            <a:endParaRPr lang="tr-TR" sz="1500" b="0" i="0" dirty="0">
              <a:effectLst/>
              <a:latin typeface="Times New Roman" panose="02020603050405020304" pitchFamily="18" charset="0"/>
              <a:cs typeface="Times New Roman" panose="02020603050405020304" pitchFamily="18" charset="0"/>
            </a:endParaRPr>
          </a:p>
          <a:p>
            <a:endParaRPr lang="tr-TR" sz="1500" dirty="0"/>
          </a:p>
        </p:txBody>
      </p:sp>
    </p:spTree>
    <p:extLst>
      <p:ext uri="{BB962C8B-B14F-4D97-AF65-F5344CB8AC3E}">
        <p14:creationId xmlns:p14="http://schemas.microsoft.com/office/powerpoint/2010/main" val="1268526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3" name="Rectangle 717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4" name="Freeform: Shape 717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74F94E1C-B9DD-B44E-77A0-AA68929CC3D8}"/>
              </a:ext>
            </a:extLst>
          </p:cNvPr>
          <p:cNvSpPr>
            <a:spLocks noGrp="1"/>
          </p:cNvSpPr>
          <p:nvPr>
            <p:ph type="title"/>
          </p:nvPr>
        </p:nvSpPr>
        <p:spPr>
          <a:xfrm>
            <a:off x="838201" y="643467"/>
            <a:ext cx="3888526" cy="1800526"/>
          </a:xfrm>
        </p:spPr>
        <p:txBody>
          <a:bodyPr>
            <a:normAutofit/>
          </a:bodyPr>
          <a:lstStyle/>
          <a:p>
            <a:r>
              <a:rPr lang="tr-TR" dirty="0">
                <a:latin typeface="Times New Roman" panose="02020603050405020304" pitchFamily="18" charset="0"/>
                <a:cs typeface="Times New Roman" panose="02020603050405020304" pitchFamily="18" charset="0"/>
              </a:rPr>
              <a:t>K-</a:t>
            </a:r>
            <a:r>
              <a:rPr lang="tr-TR" dirty="0" err="1">
                <a:latin typeface="Times New Roman" panose="02020603050405020304" pitchFamily="18" charset="0"/>
                <a:cs typeface="Times New Roman" panose="02020603050405020304" pitchFamily="18" charset="0"/>
              </a:rPr>
              <a:t>Nearest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Neighbors</a:t>
            </a:r>
            <a:endParaRPr lang="tr-TR"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8C62C4C1-F4AE-8460-FF4B-B4C75AD10144}"/>
              </a:ext>
            </a:extLst>
          </p:cNvPr>
          <p:cNvSpPr>
            <a:spLocks noGrp="1"/>
          </p:cNvSpPr>
          <p:nvPr>
            <p:ph idx="1"/>
          </p:nvPr>
        </p:nvSpPr>
        <p:spPr>
          <a:xfrm>
            <a:off x="838201" y="2623381"/>
            <a:ext cx="3888528" cy="3553581"/>
          </a:xfrm>
        </p:spPr>
        <p:txBody>
          <a:bodyPr>
            <a:normAutofit/>
          </a:bodyPr>
          <a:lstStyle/>
          <a:p>
            <a:r>
              <a:rPr lang="tr-TR" sz="1700" b="0" i="0" dirty="0">
                <a:effectLst/>
                <a:latin typeface="Times New Roman" panose="02020603050405020304" pitchFamily="18" charset="0"/>
                <a:cs typeface="Times New Roman" panose="02020603050405020304" pitchFamily="18" charset="0"/>
              </a:rPr>
              <a:t>K-</a:t>
            </a:r>
            <a:r>
              <a:rPr lang="tr-TR" sz="1700" b="0" i="0" dirty="0" err="1">
                <a:effectLst/>
                <a:latin typeface="Times New Roman" panose="02020603050405020304" pitchFamily="18" charset="0"/>
                <a:cs typeface="Times New Roman" panose="02020603050405020304" pitchFamily="18" charset="0"/>
              </a:rPr>
              <a:t>Nearest</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Neighbors</a:t>
            </a:r>
            <a:r>
              <a:rPr lang="tr-TR" sz="1700" b="0" i="0" dirty="0">
                <a:effectLst/>
                <a:latin typeface="Times New Roman" panose="02020603050405020304" pitchFamily="18" charset="0"/>
                <a:cs typeface="Times New Roman" panose="02020603050405020304" pitchFamily="18" charset="0"/>
              </a:rPr>
              <a:t> (KNN), sınıflandırma ve regresyon problemleri için kullanılan bir denetimli öğrenme algoritmasıdır. </a:t>
            </a:r>
          </a:p>
          <a:p>
            <a:r>
              <a:rPr lang="tr-TR" sz="1700" b="0" i="0" dirty="0">
                <a:effectLst/>
                <a:latin typeface="Times New Roman" panose="02020603050405020304" pitchFamily="18" charset="0"/>
                <a:cs typeface="Times New Roman" panose="02020603050405020304" pitchFamily="18" charset="0"/>
              </a:rPr>
              <a:t>Sınıflandırma problemlerinde verilen bir örneği, en yakın K sayıda komşusu aracılığıyla bir sınıfa tahmin etmeye çalışır. Regresyon problemlerinde ise verilen bir örneği, en yakın K sayıda komşusunun çıktı değerlerinin ortalamasını alarak tahmin eder.</a:t>
            </a:r>
          </a:p>
          <a:p>
            <a:endParaRPr lang="tr-TR" sz="1700" b="0" i="0" dirty="0">
              <a:effectLst/>
              <a:latin typeface="Times New Roman" panose="02020603050405020304" pitchFamily="18" charset="0"/>
              <a:cs typeface="Times New Roman" panose="02020603050405020304" pitchFamily="18" charset="0"/>
            </a:endParaRPr>
          </a:p>
          <a:p>
            <a:endParaRPr lang="tr-TR" sz="170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B51EEEFB-18A0-98FE-0200-FC7C1F6E24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25143" y="2438732"/>
            <a:ext cx="6362580" cy="3738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5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4D6B57-C9E1-604F-84FE-14E210E41575}"/>
              </a:ext>
            </a:extLst>
          </p:cNvPr>
          <p:cNvSpPr>
            <a:spLocks noGrp="1"/>
          </p:cNvSpPr>
          <p:nvPr>
            <p:ph type="title"/>
          </p:nvPr>
        </p:nvSpPr>
        <p:spPr>
          <a:xfrm>
            <a:off x="761840" y="1138265"/>
            <a:ext cx="4544762" cy="1401183"/>
          </a:xfrm>
        </p:spPr>
        <p:txBody>
          <a:bodyPr anchor="t">
            <a:normAutofit/>
          </a:bodyPr>
          <a:lstStyle/>
          <a:p>
            <a:r>
              <a:rPr lang="tr-TR" sz="4000" dirty="0">
                <a:latin typeface="Times New Roman" panose="02020603050405020304" pitchFamily="18" charset="0"/>
                <a:cs typeface="Times New Roman" panose="02020603050405020304" pitchFamily="18" charset="0"/>
              </a:rPr>
              <a:t>Optimum K Değeri</a:t>
            </a:r>
          </a:p>
        </p:txBody>
      </p:sp>
      <p:cxnSp>
        <p:nvCxnSpPr>
          <p:cNvPr id="8311" name="Straight Connector 820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8312" name="İçerik Yer Tutucusu 2">
            <a:extLst>
              <a:ext uri="{FF2B5EF4-FFF2-40B4-BE49-F238E27FC236}">
                <a16:creationId xmlns:a16="http://schemas.microsoft.com/office/drawing/2014/main" id="{20745FBC-6970-644C-A2C4-FA2720286165}"/>
              </a:ext>
            </a:extLst>
          </p:cNvPr>
          <p:cNvGraphicFramePr>
            <a:graphicFrameLocks noGrp="1"/>
          </p:cNvGraphicFramePr>
          <p:nvPr>
            <p:ph idx="1"/>
            <p:extLst>
              <p:ext uri="{D42A27DB-BD31-4B8C-83A1-F6EECF244321}">
                <p14:modId xmlns:p14="http://schemas.microsoft.com/office/powerpoint/2010/main" val="1676359946"/>
              </p:ext>
            </p:extLst>
          </p:nvPr>
        </p:nvGraphicFramePr>
        <p:xfrm>
          <a:off x="761840" y="2001780"/>
          <a:ext cx="4823030" cy="4633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6" name="Picture 4" descr="çizgi, öykü gelişim çizgisi; kumpas; grafiğini çıkarma, diyagram, paralel içeren bir resim&#10;&#10;Açıklama otomatik olarak oluşturuldu">
            <a:extLst>
              <a:ext uri="{FF2B5EF4-FFF2-40B4-BE49-F238E27FC236}">
                <a16:creationId xmlns:a16="http://schemas.microsoft.com/office/drawing/2014/main" id="{1FDF4273-9727-A428-5860-FF691B95DAE5}"/>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082747" y="1689531"/>
            <a:ext cx="5660761" cy="447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75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5" name="Rectangle 922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7C6C8A0-2513-C6C8-3403-CBE0F861B680}"/>
              </a:ext>
            </a:extLst>
          </p:cNvPr>
          <p:cNvSpPr>
            <a:spLocks noGrp="1"/>
          </p:cNvSpPr>
          <p:nvPr>
            <p:ph type="title"/>
          </p:nvPr>
        </p:nvSpPr>
        <p:spPr>
          <a:xfrm>
            <a:off x="589560" y="856180"/>
            <a:ext cx="4560584" cy="1128068"/>
          </a:xfrm>
        </p:spPr>
        <p:txBody>
          <a:bodyPr anchor="ctr">
            <a:noAutofit/>
          </a:bodyPr>
          <a:lstStyle/>
          <a:p>
            <a:r>
              <a:rPr lang="tr-TR" dirty="0" err="1">
                <a:latin typeface="Times New Roman" panose="02020603050405020304" pitchFamily="18" charset="0"/>
                <a:cs typeface="Times New Roman" panose="02020603050405020304" pitchFamily="18" charset="0"/>
              </a:rPr>
              <a:t>Support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Vector</a:t>
            </a:r>
            <a:r>
              <a:rPr lang="tr-TR" dirty="0">
                <a:latin typeface="Times New Roman" panose="02020603050405020304" pitchFamily="18" charset="0"/>
                <a:cs typeface="Times New Roman" panose="02020603050405020304" pitchFamily="18" charset="0"/>
              </a:rPr>
              <a:t> Machine</a:t>
            </a:r>
          </a:p>
        </p:txBody>
      </p:sp>
      <p:grpSp>
        <p:nvGrpSpPr>
          <p:cNvPr id="9256" name="Group 922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226" name="Rectangle 92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7" name="Rectangle 92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58" name="Rectangle 922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129443A8-7D73-9ED5-5D90-3510220B4F56}"/>
              </a:ext>
            </a:extLst>
          </p:cNvPr>
          <p:cNvSpPr>
            <a:spLocks noGrp="1"/>
          </p:cNvSpPr>
          <p:nvPr>
            <p:ph idx="1"/>
          </p:nvPr>
        </p:nvSpPr>
        <p:spPr>
          <a:xfrm>
            <a:off x="590719" y="2330505"/>
            <a:ext cx="4559425" cy="3979585"/>
          </a:xfrm>
        </p:spPr>
        <p:txBody>
          <a:bodyPr anchor="ctr">
            <a:normAutofit/>
          </a:bodyPr>
          <a:lstStyle/>
          <a:p>
            <a:r>
              <a:rPr lang="tr-TR" sz="2000" b="0" i="0">
                <a:effectLst/>
                <a:latin typeface="Times New Roman" panose="02020603050405020304" pitchFamily="18" charset="0"/>
                <a:cs typeface="Times New Roman" panose="02020603050405020304" pitchFamily="18" charset="0"/>
              </a:rPr>
              <a:t>Support Vector Machine (Destek Vektör Makinesi), sınıflandırma ve regresyon problemleri için kullanılan güçlü bir denetimli öğrenme algoritmasıdır. Özellikle sınıflandırma problemlerinde yaygın olarak kullanılır. SVM, veri noktalarını uzayda sınıflara ayırmak için bir hiperdüzlem (hiperplane) bulmaya çalışır ve sınıf etiketlerine dayalı olarak yeni örnekleri bu hiperdüzlem üzerinde sınıflandırır.</a:t>
            </a:r>
          </a:p>
          <a:p>
            <a:pPr marL="0" indent="0">
              <a:buNone/>
            </a:pPr>
            <a:endParaRPr lang="tr-TR" sz="2000" dirty="0">
              <a:latin typeface="Times New Roman" panose="02020603050405020304" pitchFamily="18" charset="0"/>
              <a:cs typeface="Times New Roman" panose="02020603050405020304" pitchFamily="18" charset="0"/>
            </a:endParaRPr>
          </a:p>
        </p:txBody>
      </p:sp>
      <p:sp>
        <p:nvSpPr>
          <p:cNvPr id="9259" name="Rectangle 923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0" name="Rectangle 92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ekran görüntüsü, diyagram, çizgi, metin içeren bir resim&#10;&#10;Açıklama otomatik olarak oluşturuldu">
            <a:extLst>
              <a:ext uri="{FF2B5EF4-FFF2-40B4-BE49-F238E27FC236}">
                <a16:creationId xmlns:a16="http://schemas.microsoft.com/office/drawing/2014/main" id="{7BF9137A-BE29-5BFC-FC82-48F6FDECC0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937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57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EB2FBA6-0A3C-9DCA-F2DE-22C9862FF1D8}"/>
              </a:ext>
            </a:extLst>
          </p:cNvPr>
          <p:cNvSpPr>
            <a:spLocks noGrp="1"/>
          </p:cNvSpPr>
          <p:nvPr>
            <p:ph type="title"/>
          </p:nvPr>
        </p:nvSpPr>
        <p:spPr>
          <a:xfrm>
            <a:off x="640080" y="329184"/>
            <a:ext cx="6894576" cy="1783080"/>
          </a:xfrm>
        </p:spPr>
        <p:txBody>
          <a:bodyPr anchor="b">
            <a:normAutofit/>
          </a:bodyPr>
          <a:lstStyle/>
          <a:p>
            <a:r>
              <a:rPr lang="tr-TR" sz="4000" dirty="0">
                <a:latin typeface="Times New Roman" panose="02020603050405020304" pitchFamily="18" charset="0"/>
                <a:cs typeface="Times New Roman" panose="02020603050405020304" pitchFamily="18" charset="0"/>
              </a:rPr>
              <a:t>Tanışma</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C92F966D-1D66-5DC7-C8D9-5219BE96CEC5}"/>
              </a:ext>
            </a:extLst>
          </p:cNvPr>
          <p:cNvSpPr>
            <a:spLocks noGrp="1"/>
          </p:cNvSpPr>
          <p:nvPr>
            <p:ph idx="1"/>
          </p:nvPr>
        </p:nvSpPr>
        <p:spPr>
          <a:xfrm>
            <a:off x="640080" y="2706624"/>
            <a:ext cx="6894576" cy="2020825"/>
          </a:xfrm>
        </p:spPr>
        <p:txBody>
          <a:bodyPr>
            <a:normAutofit/>
          </a:bodyPr>
          <a:lstStyle/>
          <a:p>
            <a:r>
              <a:rPr lang="tr-TR" sz="2200" dirty="0">
                <a:latin typeface="Times New Roman" panose="02020603050405020304" pitchFamily="18" charset="0"/>
                <a:cs typeface="Times New Roman" panose="02020603050405020304" pitchFamily="18" charset="0"/>
              </a:rPr>
              <a:t>Şevket AY</a:t>
            </a:r>
          </a:p>
          <a:p>
            <a:r>
              <a:rPr lang="tr-TR" sz="2200" dirty="0" err="1">
                <a:latin typeface="Times New Roman" panose="02020603050405020304" pitchFamily="18" charset="0"/>
                <a:cs typeface="Times New Roman" panose="02020603050405020304" pitchFamily="18" charset="0"/>
              </a:rPr>
              <a:t>Intertech</a:t>
            </a:r>
            <a:r>
              <a:rPr lang="tr-TR" sz="2200" dirty="0">
                <a:latin typeface="Times New Roman" panose="02020603050405020304" pitchFamily="18" charset="0"/>
                <a:cs typeface="Times New Roman" panose="02020603050405020304" pitchFamily="18" charset="0"/>
              </a:rPr>
              <a:t> – Uzman Yapay Zeka Araştırmacısı</a:t>
            </a:r>
          </a:p>
          <a:p>
            <a:r>
              <a:rPr lang="tr-TR" sz="2200" dirty="0">
                <a:latin typeface="Times New Roman" panose="02020603050405020304" pitchFamily="18" charset="0"/>
                <a:cs typeface="Times New Roman" panose="02020603050405020304" pitchFamily="18" charset="0"/>
              </a:rPr>
              <a:t>        linkedin.com/in/</a:t>
            </a:r>
            <a:r>
              <a:rPr lang="tr-TR" sz="2200" dirty="0" err="1">
                <a:latin typeface="Times New Roman" panose="02020603050405020304" pitchFamily="18" charset="0"/>
                <a:cs typeface="Times New Roman" panose="02020603050405020304" pitchFamily="18" charset="0"/>
              </a:rPr>
              <a:t>sevketay</a:t>
            </a:r>
            <a:r>
              <a:rPr lang="tr-TR" sz="2200" dirty="0">
                <a:latin typeface="Times New Roman" panose="02020603050405020304" pitchFamily="18" charset="0"/>
                <a:cs typeface="Times New Roman" panose="02020603050405020304" pitchFamily="18" charset="0"/>
              </a:rPr>
              <a:t>/</a:t>
            </a:r>
          </a:p>
          <a:p>
            <a:r>
              <a:rPr lang="tr-TR" sz="2200" dirty="0">
                <a:latin typeface="Times New Roman" panose="02020603050405020304" pitchFamily="18" charset="0"/>
                <a:cs typeface="Times New Roman" panose="02020603050405020304" pitchFamily="18" charset="0"/>
              </a:rPr>
              <a:t>                      medium.com/@sevketay09</a:t>
            </a:r>
          </a:p>
        </p:txBody>
      </p:sp>
      <p:pic>
        <p:nvPicPr>
          <p:cNvPr id="7" name="Resim 6" descr="logo içeren bir resim&#10;&#10;Açıklama otomatik olarak oluşturuldu">
            <a:extLst>
              <a:ext uri="{FF2B5EF4-FFF2-40B4-BE49-F238E27FC236}">
                <a16:creationId xmlns:a16="http://schemas.microsoft.com/office/drawing/2014/main" id="{4158DE16-7C1E-A09D-4DD5-DAC976DA0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583" y="3547864"/>
            <a:ext cx="403017" cy="390291"/>
          </a:xfrm>
          <a:prstGeom prst="rect">
            <a:avLst/>
          </a:prstGeom>
        </p:spPr>
      </p:pic>
      <p:pic>
        <p:nvPicPr>
          <p:cNvPr id="5" name="Resim 4">
            <a:extLst>
              <a:ext uri="{FF2B5EF4-FFF2-40B4-BE49-F238E27FC236}">
                <a16:creationId xmlns:a16="http://schemas.microsoft.com/office/drawing/2014/main" id="{1C8F5A8A-596D-78CE-81CE-8EA42CDA7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302" y="4014828"/>
            <a:ext cx="1428614" cy="311366"/>
          </a:xfrm>
          <a:prstGeom prst="rect">
            <a:avLst/>
          </a:prstGeom>
        </p:spPr>
      </p:pic>
    </p:spTree>
    <p:extLst>
      <p:ext uri="{BB962C8B-B14F-4D97-AF65-F5344CB8AC3E}">
        <p14:creationId xmlns:p14="http://schemas.microsoft.com/office/powerpoint/2010/main" val="1113082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74" name="Rectangle 1024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23BBAF3-1C9F-7A99-3DB9-C9736EE3FBE8}"/>
              </a:ext>
            </a:extLst>
          </p:cNvPr>
          <p:cNvSpPr>
            <a:spLocks noGrp="1"/>
          </p:cNvSpPr>
          <p:nvPr>
            <p:ph type="title"/>
          </p:nvPr>
        </p:nvSpPr>
        <p:spPr>
          <a:xfrm>
            <a:off x="630936" y="639520"/>
            <a:ext cx="3429000" cy="1719072"/>
          </a:xfrm>
        </p:spPr>
        <p:txBody>
          <a:bodyPr anchor="b">
            <a:normAutofit/>
          </a:bodyPr>
          <a:lstStyle/>
          <a:p>
            <a:r>
              <a:rPr lang="tr-TR" sz="5400" dirty="0" err="1">
                <a:latin typeface="Times New Roman" panose="02020603050405020304" pitchFamily="18" charset="0"/>
                <a:cs typeface="Times New Roman" panose="02020603050405020304" pitchFamily="18" charset="0"/>
              </a:rPr>
              <a:t>Decision</a:t>
            </a:r>
            <a:r>
              <a:rPr lang="tr-TR" sz="5400" dirty="0">
                <a:latin typeface="Times New Roman" panose="02020603050405020304" pitchFamily="18" charset="0"/>
                <a:cs typeface="Times New Roman" panose="02020603050405020304" pitchFamily="18" charset="0"/>
              </a:rPr>
              <a:t> </a:t>
            </a:r>
            <a:r>
              <a:rPr lang="tr-TR" sz="5400" dirty="0" err="1">
                <a:latin typeface="Times New Roman" panose="02020603050405020304" pitchFamily="18" charset="0"/>
                <a:cs typeface="Times New Roman" panose="02020603050405020304" pitchFamily="18" charset="0"/>
              </a:rPr>
              <a:t>Tree</a:t>
            </a:r>
            <a:endParaRPr lang="tr-TR" sz="5400" dirty="0">
              <a:latin typeface="Times New Roman" panose="02020603050405020304" pitchFamily="18" charset="0"/>
              <a:cs typeface="Times New Roman" panose="02020603050405020304" pitchFamily="18" charset="0"/>
            </a:endParaRPr>
          </a:p>
        </p:txBody>
      </p:sp>
      <p:sp>
        <p:nvSpPr>
          <p:cNvPr id="1027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3288AB37-95B7-B9AB-5476-DF4D8D1217D5}"/>
              </a:ext>
            </a:extLst>
          </p:cNvPr>
          <p:cNvSpPr>
            <a:spLocks noGrp="1"/>
          </p:cNvSpPr>
          <p:nvPr>
            <p:ph idx="1"/>
          </p:nvPr>
        </p:nvSpPr>
        <p:spPr>
          <a:xfrm>
            <a:off x="630936" y="2807208"/>
            <a:ext cx="3429000" cy="3410712"/>
          </a:xfrm>
        </p:spPr>
        <p:txBody>
          <a:bodyPr anchor="t">
            <a:normAutofit/>
          </a:bodyPr>
          <a:lstStyle/>
          <a:p>
            <a:r>
              <a:rPr lang="tr-TR" sz="2200" b="0" i="0" dirty="0" err="1">
                <a:effectLst/>
                <a:latin typeface="Times New Roman" panose="02020603050405020304" pitchFamily="18" charset="0"/>
                <a:cs typeface="Times New Roman" panose="02020603050405020304" pitchFamily="18" charset="0"/>
              </a:rPr>
              <a:t>Decision</a:t>
            </a:r>
            <a:r>
              <a:rPr lang="tr-TR" sz="2200" b="0" i="0" dirty="0">
                <a:effectLst/>
                <a:latin typeface="Times New Roman" panose="02020603050405020304" pitchFamily="18" charset="0"/>
                <a:cs typeface="Times New Roman" panose="02020603050405020304" pitchFamily="18" charset="0"/>
              </a:rPr>
              <a:t> </a:t>
            </a:r>
            <a:r>
              <a:rPr lang="tr-TR" sz="2200" b="0" i="0" dirty="0" err="1">
                <a:effectLst/>
                <a:latin typeface="Times New Roman" panose="02020603050405020304" pitchFamily="18" charset="0"/>
                <a:cs typeface="Times New Roman" panose="02020603050405020304" pitchFamily="18" charset="0"/>
              </a:rPr>
              <a:t>Tree</a:t>
            </a:r>
            <a:r>
              <a:rPr lang="tr-TR" sz="2200" b="0" i="0" dirty="0">
                <a:effectLst/>
                <a:latin typeface="Times New Roman" panose="02020603050405020304" pitchFamily="18" charset="0"/>
                <a:cs typeface="Times New Roman" panose="02020603050405020304" pitchFamily="18" charset="0"/>
              </a:rPr>
              <a:t>, veri madenciliği ve makine öğrenmesi alanında sınıflandırma ve regresyon problemlerini çözmek için kullanılan bir denetimli öğrenme algoritmasıdır. Karar Ağacı, ağaç yapısıyla veri setini sınıflandıran veya tahmin eden bir modeldir. </a:t>
            </a:r>
          </a:p>
          <a:p>
            <a:endParaRPr lang="tr-TR" sz="2200"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95F13D9D-6AB1-6421-6C23-C70939E21E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521847"/>
            <a:ext cx="6903720" cy="381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63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6" name="Rectangle 112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41E0BC7-A694-DB2B-0516-8A068E598F60}"/>
              </a:ext>
            </a:extLst>
          </p:cNvPr>
          <p:cNvSpPr>
            <a:spLocks noGrp="1"/>
          </p:cNvSpPr>
          <p:nvPr>
            <p:ph type="title"/>
          </p:nvPr>
        </p:nvSpPr>
        <p:spPr>
          <a:xfrm>
            <a:off x="793662" y="386930"/>
            <a:ext cx="10066122" cy="1298448"/>
          </a:xfrm>
        </p:spPr>
        <p:txBody>
          <a:bodyPr anchor="b">
            <a:normAutofit/>
          </a:bodyPr>
          <a:lstStyle/>
          <a:p>
            <a:r>
              <a:rPr lang="tr-TR" sz="4800" dirty="0" err="1">
                <a:latin typeface="Times New Roman" panose="02020603050405020304" pitchFamily="18" charset="0"/>
                <a:cs typeface="Times New Roman" panose="02020603050405020304" pitchFamily="18" charset="0"/>
              </a:rPr>
              <a:t>Random</a:t>
            </a:r>
            <a:r>
              <a:rPr lang="tr-TR" sz="4800" dirty="0">
                <a:latin typeface="Times New Roman" panose="02020603050405020304" pitchFamily="18" charset="0"/>
                <a:cs typeface="Times New Roman" panose="02020603050405020304" pitchFamily="18" charset="0"/>
              </a:rPr>
              <a:t> </a:t>
            </a:r>
            <a:r>
              <a:rPr lang="tr-TR" sz="4800" dirty="0" err="1">
                <a:latin typeface="Times New Roman" panose="02020603050405020304" pitchFamily="18" charset="0"/>
                <a:cs typeface="Times New Roman" panose="02020603050405020304" pitchFamily="18" charset="0"/>
              </a:rPr>
              <a:t>Forest</a:t>
            </a:r>
            <a:endParaRPr lang="tr-TR" sz="4800" dirty="0">
              <a:latin typeface="Times New Roman" panose="02020603050405020304" pitchFamily="18" charset="0"/>
              <a:cs typeface="Times New Roman" panose="02020603050405020304" pitchFamily="18" charset="0"/>
            </a:endParaRPr>
          </a:p>
        </p:txBody>
      </p:sp>
      <p:sp>
        <p:nvSpPr>
          <p:cNvPr id="11278" name="Rectangle 112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599A468F-50E3-9176-3B90-DD083FF219E1}"/>
              </a:ext>
            </a:extLst>
          </p:cNvPr>
          <p:cNvSpPr>
            <a:spLocks noGrp="1"/>
          </p:cNvSpPr>
          <p:nvPr>
            <p:ph idx="1"/>
          </p:nvPr>
        </p:nvSpPr>
        <p:spPr>
          <a:xfrm>
            <a:off x="793661" y="2599509"/>
            <a:ext cx="4530898" cy="3639450"/>
          </a:xfrm>
        </p:spPr>
        <p:txBody>
          <a:bodyPr anchor="ctr">
            <a:normAutofit/>
          </a:bodyPr>
          <a:lstStyle/>
          <a:p>
            <a:r>
              <a:rPr lang="tr-TR" sz="2000" b="0" i="0" dirty="0" err="1">
                <a:effectLst/>
                <a:latin typeface="Times New Roman" panose="02020603050405020304" pitchFamily="18" charset="0"/>
                <a:cs typeface="Times New Roman" panose="02020603050405020304" pitchFamily="18" charset="0"/>
              </a:rPr>
              <a:t>Random</a:t>
            </a:r>
            <a:r>
              <a:rPr lang="tr-TR" sz="2000" b="0" i="0" dirty="0">
                <a:effectLst/>
                <a:latin typeface="Times New Roman" panose="02020603050405020304" pitchFamily="18" charset="0"/>
                <a:cs typeface="Times New Roman" panose="02020603050405020304" pitchFamily="18" charset="0"/>
              </a:rPr>
              <a:t> </a:t>
            </a:r>
            <a:r>
              <a:rPr lang="tr-TR" sz="2000" b="0" i="0" dirty="0" err="1">
                <a:effectLst/>
                <a:latin typeface="Times New Roman" panose="02020603050405020304" pitchFamily="18" charset="0"/>
                <a:cs typeface="Times New Roman" panose="02020603050405020304" pitchFamily="18" charset="0"/>
              </a:rPr>
              <a:t>Forest</a:t>
            </a:r>
            <a:r>
              <a:rPr lang="tr-TR" sz="2000" b="0" i="0" dirty="0">
                <a:effectLst/>
                <a:latin typeface="Times New Roman" panose="02020603050405020304" pitchFamily="18" charset="0"/>
                <a:cs typeface="Times New Roman" panose="02020603050405020304" pitchFamily="18" charset="0"/>
              </a:rPr>
              <a:t>, makine öğrenmesi alanında sınıflandırma, regresyon ve diğer görevler için kullanılan güçlü ve popüler bir </a:t>
            </a:r>
            <a:r>
              <a:rPr lang="tr-TR" sz="2000" b="0" i="0" dirty="0" err="1">
                <a:effectLst/>
                <a:latin typeface="Times New Roman" panose="02020603050405020304" pitchFamily="18" charset="0"/>
                <a:cs typeface="Times New Roman" panose="02020603050405020304" pitchFamily="18" charset="0"/>
              </a:rPr>
              <a:t>Ensemble</a:t>
            </a:r>
            <a:r>
              <a:rPr lang="tr-TR" sz="2000" b="0" i="0" dirty="0">
                <a:effectLst/>
                <a:latin typeface="Times New Roman" panose="02020603050405020304" pitchFamily="18" charset="0"/>
                <a:cs typeface="Times New Roman" panose="02020603050405020304" pitchFamily="18" charset="0"/>
              </a:rPr>
              <a:t> Learning (Kollektif Öğrenme) yöntemidir. </a:t>
            </a:r>
            <a:r>
              <a:rPr lang="tr-TR" sz="2000" b="0" i="0" dirty="0" err="1">
                <a:effectLst/>
                <a:latin typeface="Times New Roman" panose="02020603050405020304" pitchFamily="18" charset="0"/>
                <a:cs typeface="Times New Roman" panose="02020603050405020304" pitchFamily="18" charset="0"/>
              </a:rPr>
              <a:t>Ensemble</a:t>
            </a:r>
            <a:r>
              <a:rPr lang="tr-TR" sz="2000" b="0" i="0" dirty="0">
                <a:effectLst/>
                <a:latin typeface="Times New Roman" panose="02020603050405020304" pitchFamily="18" charset="0"/>
                <a:cs typeface="Times New Roman" panose="02020603050405020304" pitchFamily="18" charset="0"/>
              </a:rPr>
              <a:t> Learning, birden fazla zayıf öğrenicinin (</a:t>
            </a:r>
            <a:r>
              <a:rPr lang="tr-TR" sz="2000" b="0" i="0" dirty="0" err="1">
                <a:effectLst/>
                <a:latin typeface="Times New Roman" panose="02020603050405020304" pitchFamily="18" charset="0"/>
                <a:cs typeface="Times New Roman" panose="02020603050405020304" pitchFamily="18" charset="0"/>
              </a:rPr>
              <a:t>weak</a:t>
            </a:r>
            <a:r>
              <a:rPr lang="tr-TR" sz="2000" b="0" i="0" dirty="0">
                <a:effectLst/>
                <a:latin typeface="Times New Roman" panose="02020603050405020304" pitchFamily="18" charset="0"/>
                <a:cs typeface="Times New Roman" panose="02020603050405020304" pitchFamily="18" charset="0"/>
              </a:rPr>
              <a:t> </a:t>
            </a:r>
            <a:r>
              <a:rPr lang="tr-TR" sz="2000" b="0" i="0" dirty="0" err="1">
                <a:effectLst/>
                <a:latin typeface="Times New Roman" panose="02020603050405020304" pitchFamily="18" charset="0"/>
                <a:cs typeface="Times New Roman" panose="02020603050405020304" pitchFamily="18" charset="0"/>
              </a:rPr>
              <a:t>learner</a:t>
            </a:r>
            <a:r>
              <a:rPr lang="tr-TR" sz="2000" b="0" i="0" dirty="0">
                <a:effectLst/>
                <a:latin typeface="Times New Roman" panose="02020603050405020304" pitchFamily="18" charset="0"/>
                <a:cs typeface="Times New Roman" panose="02020603050405020304" pitchFamily="18" charset="0"/>
              </a:rPr>
              <a:t>) bir araya gelerek daha güçlü bir öğrenici oluşturduğu bir tekniktir. </a:t>
            </a:r>
            <a:r>
              <a:rPr lang="tr-TR" sz="2000" b="0" i="0" dirty="0" err="1">
                <a:effectLst/>
                <a:latin typeface="Times New Roman" panose="02020603050405020304" pitchFamily="18" charset="0"/>
                <a:cs typeface="Times New Roman" panose="02020603050405020304" pitchFamily="18" charset="0"/>
              </a:rPr>
              <a:t>Random</a:t>
            </a:r>
            <a:r>
              <a:rPr lang="tr-TR" sz="2000" b="0" i="0" dirty="0">
                <a:effectLst/>
                <a:latin typeface="Times New Roman" panose="02020603050405020304" pitchFamily="18" charset="0"/>
                <a:cs typeface="Times New Roman" panose="02020603050405020304" pitchFamily="18" charset="0"/>
              </a:rPr>
              <a:t> </a:t>
            </a:r>
            <a:r>
              <a:rPr lang="tr-TR" sz="2000" b="0" i="0" dirty="0" err="1">
                <a:effectLst/>
                <a:latin typeface="Times New Roman" panose="02020603050405020304" pitchFamily="18" charset="0"/>
                <a:cs typeface="Times New Roman" panose="02020603050405020304" pitchFamily="18" charset="0"/>
              </a:rPr>
              <a:t>Forest</a:t>
            </a:r>
            <a:r>
              <a:rPr lang="tr-TR" sz="2000" b="0" i="0" dirty="0">
                <a:effectLst/>
                <a:latin typeface="Times New Roman" panose="02020603050405020304" pitchFamily="18" charset="0"/>
                <a:cs typeface="Times New Roman" panose="02020603050405020304" pitchFamily="18" charset="0"/>
              </a:rPr>
              <a:t>, birden fazla </a:t>
            </a:r>
            <a:r>
              <a:rPr lang="tr-TR" sz="2000" b="0" i="0" dirty="0" err="1">
                <a:effectLst/>
                <a:latin typeface="Times New Roman" panose="02020603050405020304" pitchFamily="18" charset="0"/>
                <a:cs typeface="Times New Roman" panose="02020603050405020304" pitchFamily="18" charset="0"/>
              </a:rPr>
              <a:t>Decision</a:t>
            </a:r>
            <a:r>
              <a:rPr lang="tr-TR" sz="2000" b="0" i="0" dirty="0">
                <a:effectLst/>
                <a:latin typeface="Times New Roman" panose="02020603050405020304" pitchFamily="18" charset="0"/>
                <a:cs typeface="Times New Roman" panose="02020603050405020304" pitchFamily="18" charset="0"/>
              </a:rPr>
              <a:t> </a:t>
            </a:r>
            <a:r>
              <a:rPr lang="tr-TR" sz="2000" b="0" i="0" dirty="0" err="1">
                <a:effectLst/>
                <a:latin typeface="Times New Roman" panose="02020603050405020304" pitchFamily="18" charset="0"/>
                <a:cs typeface="Times New Roman" panose="02020603050405020304" pitchFamily="18" charset="0"/>
              </a:rPr>
              <a:t>Tree</a:t>
            </a:r>
            <a:r>
              <a:rPr lang="tr-TR" sz="2000" b="0" i="0" dirty="0">
                <a:effectLst/>
                <a:latin typeface="Times New Roman" panose="02020603050405020304" pitchFamily="18" charset="0"/>
                <a:cs typeface="Times New Roman" panose="02020603050405020304" pitchFamily="18" charset="0"/>
              </a:rPr>
              <a:t> (Karar Ağacı) modelinin bir araya gelmesiyle oluşur.</a:t>
            </a:r>
          </a:p>
          <a:p>
            <a:endParaRPr lang="tr-TR" sz="20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23830BEE-F653-3284-A906-9B1246C75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3846"/>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11277" name="Rectangle 112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061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5" name="Rectangle 1229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97E344F-BFA7-5549-59BB-3D6814FBC0FE}"/>
              </a:ext>
            </a:extLst>
          </p:cNvPr>
          <p:cNvSpPr>
            <a:spLocks noGrp="1"/>
          </p:cNvSpPr>
          <p:nvPr>
            <p:ph type="title"/>
          </p:nvPr>
        </p:nvSpPr>
        <p:spPr>
          <a:xfrm>
            <a:off x="630936" y="640823"/>
            <a:ext cx="3419856" cy="5583148"/>
          </a:xfrm>
        </p:spPr>
        <p:txBody>
          <a:bodyPr anchor="ctr">
            <a:normAutofit/>
          </a:bodyPr>
          <a:lstStyle/>
          <a:p>
            <a:r>
              <a:rPr lang="tr-TR" sz="5400">
                <a:latin typeface="Times New Roman" panose="02020603050405020304" pitchFamily="18" charset="0"/>
                <a:cs typeface="Times New Roman" panose="02020603050405020304" pitchFamily="18" charset="0"/>
              </a:rPr>
              <a:t>Extreme Gradient Boosting</a:t>
            </a:r>
          </a:p>
        </p:txBody>
      </p:sp>
      <p:sp>
        <p:nvSpPr>
          <p:cNvPr id="12306"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D019BB4B-91A6-D904-2B0D-3DE567692A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674505"/>
            <a:ext cx="6894576" cy="3826494"/>
          </a:xfrm>
          <a:prstGeom prst="rect">
            <a:avLst/>
          </a:pr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496606D7-4F53-A12E-DDC3-CF604F281E09}"/>
              </a:ext>
            </a:extLst>
          </p:cNvPr>
          <p:cNvSpPr>
            <a:spLocks noGrp="1"/>
          </p:cNvSpPr>
          <p:nvPr>
            <p:ph idx="1"/>
          </p:nvPr>
        </p:nvSpPr>
        <p:spPr>
          <a:xfrm>
            <a:off x="4654296" y="4798577"/>
            <a:ext cx="6894576" cy="1428487"/>
          </a:xfrm>
        </p:spPr>
        <p:txBody>
          <a:bodyPr anchor="t">
            <a:normAutofit/>
          </a:bodyPr>
          <a:lstStyle/>
          <a:p>
            <a:r>
              <a:rPr lang="tr-TR" sz="1900" b="0" i="0">
                <a:effectLst/>
                <a:latin typeface="Times New Roman" panose="02020603050405020304" pitchFamily="18" charset="0"/>
                <a:cs typeface="Times New Roman" panose="02020603050405020304" pitchFamily="18" charset="0"/>
              </a:rPr>
              <a:t>XGBoost (Extreme Gradient Boosting), sınıflandırma, regresyon ve sıralama problemleri gibi çeşitli makine öğrenmesi görevleri için kullanılan, oldukça etkili ve yaygın olarak tercih edilen bir Ensemble Learning (Kollektif Öğrenme) algoritmasıdır.</a:t>
            </a:r>
          </a:p>
          <a:p>
            <a:endParaRPr lang="tr-TR" sz="19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8331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C7C9B5-1C11-BD57-EC91-958B4A4BFAE6}"/>
              </a:ext>
            </a:extLst>
          </p:cNvPr>
          <p:cNvSpPr>
            <a:spLocks noGrp="1"/>
          </p:cNvSpPr>
          <p:nvPr>
            <p:ph type="title"/>
          </p:nvPr>
        </p:nvSpPr>
        <p:spPr>
          <a:xfrm>
            <a:off x="5868557" y="1138036"/>
            <a:ext cx="5444382" cy="1402470"/>
          </a:xfrm>
        </p:spPr>
        <p:txBody>
          <a:bodyPr anchor="t">
            <a:normAutofit/>
          </a:bodyPr>
          <a:lstStyle/>
          <a:p>
            <a:r>
              <a:rPr lang="tr-TR" sz="3200" dirty="0">
                <a:latin typeface="Times New Roman" panose="02020603050405020304" pitchFamily="18" charset="0"/>
                <a:cs typeface="Times New Roman" panose="02020603050405020304" pitchFamily="18" charset="0"/>
              </a:rPr>
              <a:t>Sınıflandırma Modelleri için Değerlendirme Metrikleri</a:t>
            </a:r>
          </a:p>
        </p:txBody>
      </p:sp>
      <p:pic>
        <p:nvPicPr>
          <p:cNvPr id="5" name="Picture 4" descr="Performans düşüşünü gösteren büyüteç">
            <a:extLst>
              <a:ext uri="{FF2B5EF4-FFF2-40B4-BE49-F238E27FC236}">
                <a16:creationId xmlns:a16="http://schemas.microsoft.com/office/drawing/2014/main" id="{562DC9F1-B352-C592-2151-6C3BC787B432}"/>
              </a:ext>
            </a:extLst>
          </p:cNvPr>
          <p:cNvPicPr>
            <a:picLocks noChangeAspect="1"/>
          </p:cNvPicPr>
          <p:nvPr/>
        </p:nvPicPr>
        <p:blipFill rotWithShape="1">
          <a:blip r:embed="rId3"/>
          <a:srcRect l="9649" r="40213"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564B81D0-F8CA-7624-68CC-B393D47283CA}"/>
              </a:ext>
            </a:extLst>
          </p:cNvPr>
          <p:cNvSpPr>
            <a:spLocks noGrp="1"/>
          </p:cNvSpPr>
          <p:nvPr>
            <p:ph idx="1"/>
          </p:nvPr>
        </p:nvSpPr>
        <p:spPr>
          <a:xfrm>
            <a:off x="5868557" y="2540506"/>
            <a:ext cx="5444382" cy="3875750"/>
          </a:xfrm>
        </p:spPr>
        <p:txBody>
          <a:bodyPr>
            <a:noAutofit/>
          </a:bodyPr>
          <a:lstStyle/>
          <a:p>
            <a:pPr marL="0" indent="0">
              <a:buNone/>
            </a:pPr>
            <a:r>
              <a:rPr lang="tr-TR" sz="1800" dirty="0">
                <a:latin typeface="Times New Roman" panose="02020603050405020304" pitchFamily="18" charset="0"/>
                <a:cs typeface="Times New Roman" panose="02020603050405020304" pitchFamily="18" charset="0"/>
              </a:rPr>
              <a:t>Sınıflandırma modellerinin performansını değerlendirmek için kullanılan çeşitli değerlendirme metrikleri vardır.</a:t>
            </a:r>
            <a:r>
              <a:rPr lang="tr-TR" sz="1800" b="0" i="0" dirty="0">
                <a:effectLst/>
                <a:latin typeface="Times New Roman" panose="02020603050405020304" pitchFamily="18" charset="0"/>
                <a:cs typeface="Times New Roman" panose="02020603050405020304" pitchFamily="18" charset="0"/>
              </a:rPr>
              <a:t> Bu metrikler, modelin doğruluğunu, hassasiyetini, özgünlüğünü, kesinliğini ve diğer performans ölçümlerini değerlendirmek için kullanılır.</a:t>
            </a:r>
          </a:p>
          <a:p>
            <a:pPr marL="0" indent="0">
              <a:buNone/>
            </a:pPr>
            <a:endParaRPr lang="tr-TR"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à"/>
            </a:pPr>
            <a:r>
              <a:rPr lang="tr-TR" sz="1800" dirty="0">
                <a:latin typeface="Times New Roman" panose="02020603050405020304" pitchFamily="18" charset="0"/>
                <a:cs typeface="Times New Roman" panose="02020603050405020304" pitchFamily="18" charset="0"/>
                <a:sym typeface="Wingdings" panose="05000000000000000000" pitchFamily="2" charset="2"/>
              </a:rPr>
              <a:t>Doğruluk (</a:t>
            </a:r>
            <a:r>
              <a:rPr lang="tr-TR" sz="1800" dirty="0" err="1">
                <a:latin typeface="Times New Roman" panose="02020603050405020304" pitchFamily="18" charset="0"/>
                <a:cs typeface="Times New Roman" panose="02020603050405020304" pitchFamily="18" charset="0"/>
                <a:sym typeface="Wingdings" panose="05000000000000000000" pitchFamily="2" charset="2"/>
              </a:rPr>
              <a:t>Accuracy</a:t>
            </a:r>
            <a:r>
              <a:rPr lang="tr-TR" sz="1800" dirty="0">
                <a:latin typeface="Times New Roman" panose="02020603050405020304" pitchFamily="18" charset="0"/>
                <a:cs typeface="Times New Roman" panose="02020603050405020304" pitchFamily="18" charset="0"/>
                <a:sym typeface="Wingdings" panose="05000000000000000000" pitchFamily="2" charset="2"/>
              </a:rPr>
              <a:t>)</a:t>
            </a:r>
          </a:p>
          <a:p>
            <a:pPr>
              <a:buFont typeface="Wingdings" panose="05000000000000000000" pitchFamily="2" charset="2"/>
              <a:buChar char="à"/>
            </a:pPr>
            <a:r>
              <a:rPr lang="tr-TR" sz="1800" dirty="0">
                <a:latin typeface="Times New Roman" panose="02020603050405020304" pitchFamily="18" charset="0"/>
                <a:cs typeface="Times New Roman" panose="02020603050405020304" pitchFamily="18" charset="0"/>
                <a:sym typeface="Wingdings" panose="05000000000000000000" pitchFamily="2" charset="2"/>
              </a:rPr>
              <a:t>Hassasiyet (Precision)</a:t>
            </a:r>
          </a:p>
          <a:p>
            <a:pPr>
              <a:buFont typeface="Wingdings" panose="05000000000000000000" pitchFamily="2" charset="2"/>
              <a:buChar char="à"/>
            </a:pPr>
            <a:r>
              <a:rPr lang="tr-TR" sz="1800" dirty="0">
                <a:latin typeface="Times New Roman" panose="02020603050405020304" pitchFamily="18" charset="0"/>
                <a:cs typeface="Times New Roman" panose="02020603050405020304" pitchFamily="18" charset="0"/>
                <a:sym typeface="Wingdings" panose="05000000000000000000" pitchFamily="2" charset="2"/>
              </a:rPr>
              <a:t>Özgünlük (</a:t>
            </a:r>
            <a:r>
              <a:rPr lang="tr-TR" sz="1800" dirty="0" err="1">
                <a:latin typeface="Times New Roman" panose="02020603050405020304" pitchFamily="18" charset="0"/>
                <a:cs typeface="Times New Roman" panose="02020603050405020304" pitchFamily="18" charset="0"/>
                <a:sym typeface="Wingdings" panose="05000000000000000000" pitchFamily="2" charset="2"/>
              </a:rPr>
              <a:t>Recall</a:t>
            </a:r>
            <a:r>
              <a:rPr lang="tr-TR" sz="1800" dirty="0">
                <a:latin typeface="Times New Roman" panose="02020603050405020304" pitchFamily="18" charset="0"/>
                <a:cs typeface="Times New Roman" panose="02020603050405020304" pitchFamily="18" charset="0"/>
                <a:sym typeface="Wingdings" panose="05000000000000000000" pitchFamily="2" charset="2"/>
              </a:rPr>
              <a:t>)</a:t>
            </a:r>
          </a:p>
          <a:p>
            <a:pPr>
              <a:buFont typeface="Wingdings" panose="05000000000000000000" pitchFamily="2" charset="2"/>
              <a:buChar char="à"/>
            </a:pPr>
            <a:r>
              <a:rPr lang="tr-TR" sz="1800" dirty="0">
                <a:latin typeface="Times New Roman" panose="02020603050405020304" pitchFamily="18" charset="0"/>
                <a:cs typeface="Times New Roman" panose="02020603050405020304" pitchFamily="18" charset="0"/>
                <a:sym typeface="Wingdings" panose="05000000000000000000" pitchFamily="2" charset="2"/>
              </a:rPr>
              <a:t>F1- Skoru (F1 – </a:t>
            </a:r>
            <a:r>
              <a:rPr lang="tr-TR" sz="1800" dirty="0" err="1">
                <a:latin typeface="Times New Roman" panose="02020603050405020304" pitchFamily="18" charset="0"/>
                <a:cs typeface="Times New Roman" panose="02020603050405020304" pitchFamily="18" charset="0"/>
                <a:sym typeface="Wingdings" panose="05000000000000000000" pitchFamily="2" charset="2"/>
              </a:rPr>
              <a:t>Score</a:t>
            </a:r>
            <a:r>
              <a:rPr lang="tr-TR" sz="1800" dirty="0">
                <a:latin typeface="Times New Roman" panose="02020603050405020304" pitchFamily="18" charset="0"/>
                <a:cs typeface="Times New Roman" panose="02020603050405020304" pitchFamily="18" charset="0"/>
                <a:sym typeface="Wingdings" panose="05000000000000000000" pitchFamily="2" charset="2"/>
              </a:rPr>
              <a:t>)</a:t>
            </a:r>
          </a:p>
          <a:p>
            <a:pPr>
              <a:buFont typeface="Wingdings" panose="05000000000000000000" pitchFamily="2" charset="2"/>
              <a:buChar char="à"/>
            </a:pPr>
            <a:r>
              <a:rPr lang="tr-TR" sz="1800" dirty="0">
                <a:latin typeface="Times New Roman" panose="02020603050405020304" pitchFamily="18" charset="0"/>
                <a:cs typeface="Times New Roman" panose="02020603050405020304" pitchFamily="18" charset="0"/>
                <a:sym typeface="Wingdings" panose="05000000000000000000" pitchFamily="2" charset="2"/>
              </a:rPr>
              <a:t>Karmaşıklık Matrisi (</a:t>
            </a:r>
            <a:r>
              <a:rPr lang="tr-TR" sz="1800" dirty="0" err="1">
                <a:latin typeface="Times New Roman" panose="02020603050405020304" pitchFamily="18" charset="0"/>
                <a:cs typeface="Times New Roman" panose="02020603050405020304" pitchFamily="18" charset="0"/>
                <a:sym typeface="Wingdings" panose="05000000000000000000" pitchFamily="2" charset="2"/>
              </a:rPr>
              <a:t>Confusion</a:t>
            </a:r>
            <a:r>
              <a:rPr lang="tr-TR" sz="1800" dirty="0">
                <a:latin typeface="Times New Roman" panose="02020603050405020304" pitchFamily="18" charset="0"/>
                <a:cs typeface="Times New Roman" panose="02020603050405020304" pitchFamily="18" charset="0"/>
                <a:sym typeface="Wingdings" panose="05000000000000000000" pitchFamily="2" charset="2"/>
              </a:rPr>
              <a:t> </a:t>
            </a:r>
            <a:r>
              <a:rPr lang="tr-TR" sz="1800" dirty="0" err="1">
                <a:latin typeface="Times New Roman" panose="02020603050405020304" pitchFamily="18" charset="0"/>
                <a:cs typeface="Times New Roman" panose="02020603050405020304" pitchFamily="18" charset="0"/>
                <a:sym typeface="Wingdings" panose="05000000000000000000" pitchFamily="2" charset="2"/>
              </a:rPr>
              <a:t>Matrix</a:t>
            </a:r>
            <a:r>
              <a:rPr lang="tr-TR" sz="1800" dirty="0">
                <a:latin typeface="Times New Roman" panose="02020603050405020304" pitchFamily="18" charset="0"/>
                <a:cs typeface="Times New Roman" panose="02020603050405020304" pitchFamily="18" charset="0"/>
                <a:sym typeface="Wingdings" panose="05000000000000000000" pitchFamily="2" charset="2"/>
              </a:rPr>
              <a:t>)</a:t>
            </a:r>
          </a:p>
          <a:p>
            <a:pPr>
              <a:buFont typeface="Wingdings" panose="05000000000000000000" pitchFamily="2" charset="2"/>
              <a:buChar char="à"/>
            </a:pPr>
            <a:r>
              <a:rPr lang="tr-TR" sz="1800" dirty="0">
                <a:latin typeface="Times New Roman" panose="02020603050405020304" pitchFamily="18" charset="0"/>
                <a:cs typeface="Times New Roman" panose="02020603050405020304" pitchFamily="18" charset="0"/>
                <a:sym typeface="Wingdings" panose="05000000000000000000" pitchFamily="2" charset="2"/>
              </a:rPr>
              <a:t>AUC - ROC</a:t>
            </a: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5481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3" name="Rectangle 104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094FCB4-770E-A3CB-0EF2-6C1B54144EAB}"/>
              </a:ext>
            </a:extLst>
          </p:cNvPr>
          <p:cNvSpPr>
            <a:spLocks noGrp="1"/>
          </p:cNvSpPr>
          <p:nvPr>
            <p:ph type="title"/>
          </p:nvPr>
        </p:nvSpPr>
        <p:spPr>
          <a:xfrm>
            <a:off x="630936" y="640080"/>
            <a:ext cx="4818888" cy="1481328"/>
          </a:xfrm>
        </p:spPr>
        <p:txBody>
          <a:bodyPr anchor="b">
            <a:normAutofit fontScale="90000"/>
          </a:bodyPr>
          <a:lstStyle/>
          <a:p>
            <a:r>
              <a:rPr lang="tr-TR" sz="5000" dirty="0">
                <a:latin typeface="Times New Roman" panose="02020603050405020304" pitchFamily="18" charset="0"/>
                <a:cs typeface="Times New Roman" panose="02020603050405020304" pitchFamily="18" charset="0"/>
              </a:rPr>
              <a:t>Precision &amp; </a:t>
            </a:r>
            <a:r>
              <a:rPr lang="tr-TR" sz="5000" dirty="0" err="1">
                <a:latin typeface="Times New Roman" panose="02020603050405020304" pitchFamily="18" charset="0"/>
                <a:cs typeface="Times New Roman" panose="02020603050405020304" pitchFamily="18" charset="0"/>
              </a:rPr>
              <a:t>Recall</a:t>
            </a:r>
            <a:r>
              <a:rPr lang="tr-TR" sz="5000" dirty="0">
                <a:latin typeface="Times New Roman" panose="02020603050405020304" pitchFamily="18" charset="0"/>
                <a:cs typeface="Times New Roman" panose="02020603050405020304" pitchFamily="18" charset="0"/>
              </a:rPr>
              <a:t> &amp; F1 - </a:t>
            </a:r>
            <a:r>
              <a:rPr lang="tr-TR" sz="5000" dirty="0" err="1">
                <a:latin typeface="Times New Roman" panose="02020603050405020304" pitchFamily="18" charset="0"/>
                <a:cs typeface="Times New Roman" panose="02020603050405020304" pitchFamily="18" charset="0"/>
              </a:rPr>
              <a:t>Score</a:t>
            </a:r>
            <a:endParaRPr lang="tr-TR" sz="5000" dirty="0">
              <a:latin typeface="Times New Roman" panose="02020603050405020304" pitchFamily="18" charset="0"/>
              <a:cs typeface="Times New Roman" panose="02020603050405020304" pitchFamily="18" charset="0"/>
            </a:endParaRPr>
          </a:p>
        </p:txBody>
      </p:sp>
      <p:sp>
        <p:nvSpPr>
          <p:cNvPr id="110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İçerik Yer Tutucusu 2">
            <a:extLst>
              <a:ext uri="{FF2B5EF4-FFF2-40B4-BE49-F238E27FC236}">
                <a16:creationId xmlns:a16="http://schemas.microsoft.com/office/drawing/2014/main" id="{DF1F13B1-3BA7-8C13-BAC7-C7DBDD7F01DE}"/>
              </a:ext>
            </a:extLst>
          </p:cNvPr>
          <p:cNvSpPr>
            <a:spLocks noGrp="1"/>
          </p:cNvSpPr>
          <p:nvPr>
            <p:ph idx="1"/>
          </p:nvPr>
        </p:nvSpPr>
        <p:spPr>
          <a:xfrm>
            <a:off x="630936" y="2660904"/>
            <a:ext cx="4818888" cy="3896650"/>
          </a:xfrm>
        </p:spPr>
        <p:txBody>
          <a:bodyPr anchor="t">
            <a:normAutofit fontScale="92500" lnSpcReduction="20000"/>
          </a:bodyPr>
          <a:lstStyle/>
          <a:p>
            <a:r>
              <a:rPr lang="tr-TR" sz="1700" dirty="0">
                <a:solidFill>
                  <a:srgbClr val="FF0000"/>
                </a:solidFill>
                <a:latin typeface="Times New Roman" panose="02020603050405020304" pitchFamily="18" charset="0"/>
                <a:cs typeface="Times New Roman" panose="02020603050405020304" pitchFamily="18" charset="0"/>
              </a:rPr>
              <a:t>True </a:t>
            </a:r>
            <a:r>
              <a:rPr lang="tr-TR" sz="1700" dirty="0" err="1">
                <a:solidFill>
                  <a:srgbClr val="FF0000"/>
                </a:solidFill>
                <a:latin typeface="Times New Roman" panose="02020603050405020304" pitchFamily="18" charset="0"/>
                <a:cs typeface="Times New Roman" panose="02020603050405020304" pitchFamily="18" charset="0"/>
              </a:rPr>
              <a:t>Positive</a:t>
            </a:r>
            <a:r>
              <a:rPr lang="tr-TR" sz="1700" dirty="0">
                <a:solidFill>
                  <a:srgbClr val="FF0000"/>
                </a:solidFill>
                <a:latin typeface="Times New Roman" panose="02020603050405020304" pitchFamily="18" charset="0"/>
                <a:cs typeface="Times New Roman" panose="02020603050405020304" pitchFamily="18" charset="0"/>
              </a:rPr>
              <a:t> (TP) :</a:t>
            </a:r>
            <a:r>
              <a:rPr lang="tr-TR" sz="1700" dirty="0">
                <a:latin typeface="Times New Roman" panose="02020603050405020304" pitchFamily="18" charset="0"/>
                <a:cs typeface="Times New Roman" panose="02020603050405020304" pitchFamily="18" charset="0"/>
              </a:rPr>
              <a:t> </a:t>
            </a:r>
            <a:r>
              <a:rPr lang="tr-TR" sz="1700" b="0" i="0" dirty="0">
                <a:effectLst/>
                <a:latin typeface="Times New Roman" panose="02020603050405020304" pitchFamily="18" charset="0"/>
                <a:cs typeface="Times New Roman" panose="02020603050405020304" pitchFamily="18" charset="0"/>
              </a:rPr>
              <a:t>Modelimiz gerçek pozitif sınıfı doğru bir şekilde tanıdığında oluşan durumdur. Yani, modelin tahmini pozitif ve gerçek değer de pozitif ise bu durum "True </a:t>
            </a:r>
            <a:r>
              <a:rPr lang="tr-TR" sz="1700" b="0" i="0" dirty="0" err="1">
                <a:effectLst/>
                <a:latin typeface="Times New Roman" panose="02020603050405020304" pitchFamily="18" charset="0"/>
                <a:cs typeface="Times New Roman" panose="02020603050405020304" pitchFamily="18" charset="0"/>
              </a:rPr>
              <a:t>Positive</a:t>
            </a:r>
            <a:r>
              <a:rPr lang="tr-TR" sz="1700" b="0" i="0" dirty="0">
                <a:effectLst/>
                <a:latin typeface="Times New Roman" panose="02020603050405020304" pitchFamily="18" charset="0"/>
                <a:cs typeface="Times New Roman" panose="02020603050405020304" pitchFamily="18" charset="0"/>
              </a:rPr>
              <a:t>" olarak adlandırılır.</a:t>
            </a:r>
          </a:p>
          <a:p>
            <a:r>
              <a:rPr lang="tr-TR" sz="1700" i="0" dirty="0">
                <a:solidFill>
                  <a:srgbClr val="FF0000"/>
                </a:solidFill>
                <a:effectLst/>
                <a:latin typeface="Times New Roman" panose="02020603050405020304" pitchFamily="18" charset="0"/>
                <a:cs typeface="Times New Roman" panose="02020603050405020304" pitchFamily="18" charset="0"/>
              </a:rPr>
              <a:t>True </a:t>
            </a:r>
            <a:r>
              <a:rPr lang="tr-TR" sz="1700" i="0" dirty="0" err="1">
                <a:solidFill>
                  <a:srgbClr val="FF0000"/>
                </a:solidFill>
                <a:effectLst/>
                <a:latin typeface="Times New Roman" panose="02020603050405020304" pitchFamily="18" charset="0"/>
                <a:cs typeface="Times New Roman" panose="02020603050405020304" pitchFamily="18" charset="0"/>
              </a:rPr>
              <a:t>Negative</a:t>
            </a:r>
            <a:r>
              <a:rPr lang="tr-TR" sz="1700" i="0" dirty="0">
                <a:solidFill>
                  <a:srgbClr val="FF0000"/>
                </a:solidFill>
                <a:effectLst/>
                <a:latin typeface="Times New Roman" panose="02020603050405020304" pitchFamily="18" charset="0"/>
                <a:cs typeface="Times New Roman" panose="02020603050405020304" pitchFamily="18" charset="0"/>
              </a:rPr>
              <a:t> (TN) :</a:t>
            </a:r>
            <a:r>
              <a:rPr lang="tr-TR" sz="1700" i="0" dirty="0">
                <a:effectLst/>
                <a:latin typeface="Times New Roman" panose="02020603050405020304" pitchFamily="18" charset="0"/>
                <a:cs typeface="Times New Roman" panose="02020603050405020304" pitchFamily="18" charset="0"/>
              </a:rPr>
              <a:t> </a:t>
            </a:r>
            <a:r>
              <a:rPr lang="tr-TR" sz="1700" b="0" i="0" dirty="0">
                <a:effectLst/>
                <a:latin typeface="Times New Roman" panose="02020603050405020304" pitchFamily="18" charset="0"/>
                <a:cs typeface="Times New Roman" panose="02020603050405020304" pitchFamily="18" charset="0"/>
              </a:rPr>
              <a:t>Modelimiz gerçek negatif sınıfı doğru bir şekilde tanıdığında oluşan durumdur. Yani, modelin tahmini negatif ve gerçek değer de negatif ise bu durum "True </a:t>
            </a:r>
            <a:r>
              <a:rPr lang="tr-TR" sz="1700" b="0" i="0" dirty="0" err="1">
                <a:effectLst/>
                <a:latin typeface="Times New Roman" panose="02020603050405020304" pitchFamily="18" charset="0"/>
                <a:cs typeface="Times New Roman" panose="02020603050405020304" pitchFamily="18" charset="0"/>
              </a:rPr>
              <a:t>Negative</a:t>
            </a:r>
            <a:r>
              <a:rPr lang="tr-TR" sz="1700" b="0" i="0" dirty="0">
                <a:effectLst/>
                <a:latin typeface="Times New Roman" panose="02020603050405020304" pitchFamily="18" charset="0"/>
                <a:cs typeface="Times New Roman" panose="02020603050405020304" pitchFamily="18" charset="0"/>
              </a:rPr>
              <a:t>" olarak adlandırılır.</a:t>
            </a:r>
          </a:p>
          <a:p>
            <a:r>
              <a:rPr lang="tr-TR" sz="1700" i="0" dirty="0" err="1">
                <a:solidFill>
                  <a:srgbClr val="FF0000"/>
                </a:solidFill>
                <a:effectLst/>
                <a:latin typeface="Times New Roman" panose="02020603050405020304" pitchFamily="18" charset="0"/>
                <a:cs typeface="Times New Roman" panose="02020603050405020304" pitchFamily="18" charset="0"/>
              </a:rPr>
              <a:t>False</a:t>
            </a:r>
            <a:r>
              <a:rPr lang="tr-TR" sz="1700" i="0" dirty="0">
                <a:solidFill>
                  <a:srgbClr val="FF0000"/>
                </a:solidFill>
                <a:effectLst/>
                <a:latin typeface="Times New Roman" panose="02020603050405020304" pitchFamily="18" charset="0"/>
                <a:cs typeface="Times New Roman" panose="02020603050405020304" pitchFamily="18" charset="0"/>
              </a:rPr>
              <a:t> </a:t>
            </a:r>
            <a:r>
              <a:rPr lang="tr-TR" sz="1700" i="0" dirty="0" err="1">
                <a:solidFill>
                  <a:srgbClr val="FF0000"/>
                </a:solidFill>
                <a:effectLst/>
                <a:latin typeface="Times New Roman" panose="02020603050405020304" pitchFamily="18" charset="0"/>
                <a:cs typeface="Times New Roman" panose="02020603050405020304" pitchFamily="18" charset="0"/>
              </a:rPr>
              <a:t>Positive</a:t>
            </a:r>
            <a:r>
              <a:rPr lang="tr-TR" sz="1700" i="0" dirty="0">
                <a:solidFill>
                  <a:srgbClr val="FF0000"/>
                </a:solidFill>
                <a:effectLst/>
                <a:latin typeface="Times New Roman" panose="02020603050405020304" pitchFamily="18" charset="0"/>
                <a:cs typeface="Times New Roman" panose="02020603050405020304" pitchFamily="18" charset="0"/>
              </a:rPr>
              <a:t> (FP) : </a:t>
            </a:r>
            <a:r>
              <a:rPr lang="tr-TR" sz="1700" b="0" i="0" dirty="0">
                <a:effectLst/>
                <a:latin typeface="Times New Roman" panose="02020603050405020304" pitchFamily="18" charset="0"/>
                <a:cs typeface="Times New Roman" panose="02020603050405020304" pitchFamily="18" charset="0"/>
              </a:rPr>
              <a:t>Modelimiz gerçek negatif sınıfı pozitif olarak yanlış bir şekilde tanıdığında oluşan durumdur. Yani, modelin tahmini pozitif ancak gerçek değer negatif ise bu durum "</a:t>
            </a:r>
            <a:r>
              <a:rPr lang="tr-TR" sz="1700" b="0" i="0" dirty="0" err="1">
                <a:effectLst/>
                <a:latin typeface="Times New Roman" panose="02020603050405020304" pitchFamily="18" charset="0"/>
                <a:cs typeface="Times New Roman" panose="02020603050405020304" pitchFamily="18" charset="0"/>
              </a:rPr>
              <a:t>False</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Positive</a:t>
            </a:r>
            <a:r>
              <a:rPr lang="tr-TR" sz="1700" b="0" i="0" dirty="0">
                <a:effectLst/>
                <a:latin typeface="Times New Roman" panose="02020603050405020304" pitchFamily="18" charset="0"/>
                <a:cs typeface="Times New Roman" panose="02020603050405020304" pitchFamily="18" charset="0"/>
              </a:rPr>
              <a:t>" olarak adlandırılır.</a:t>
            </a:r>
          </a:p>
          <a:p>
            <a:r>
              <a:rPr lang="tr-TR" sz="1700" i="0" dirty="0" err="1">
                <a:solidFill>
                  <a:srgbClr val="FF0000"/>
                </a:solidFill>
                <a:effectLst/>
                <a:latin typeface="Times New Roman" panose="02020603050405020304" pitchFamily="18" charset="0"/>
                <a:cs typeface="Times New Roman" panose="02020603050405020304" pitchFamily="18" charset="0"/>
              </a:rPr>
              <a:t>False</a:t>
            </a:r>
            <a:r>
              <a:rPr lang="tr-TR" sz="1700" i="0" dirty="0">
                <a:solidFill>
                  <a:srgbClr val="FF0000"/>
                </a:solidFill>
                <a:effectLst/>
                <a:latin typeface="Times New Roman" panose="02020603050405020304" pitchFamily="18" charset="0"/>
                <a:cs typeface="Times New Roman" panose="02020603050405020304" pitchFamily="18" charset="0"/>
              </a:rPr>
              <a:t> </a:t>
            </a:r>
            <a:r>
              <a:rPr lang="tr-TR" sz="1700" i="0" dirty="0" err="1">
                <a:solidFill>
                  <a:srgbClr val="FF0000"/>
                </a:solidFill>
                <a:effectLst/>
                <a:latin typeface="Times New Roman" panose="02020603050405020304" pitchFamily="18" charset="0"/>
                <a:cs typeface="Times New Roman" panose="02020603050405020304" pitchFamily="18" charset="0"/>
              </a:rPr>
              <a:t>Negative</a:t>
            </a:r>
            <a:r>
              <a:rPr lang="tr-TR" sz="1700" i="0" dirty="0">
                <a:solidFill>
                  <a:srgbClr val="FF0000"/>
                </a:solidFill>
                <a:effectLst/>
                <a:latin typeface="Times New Roman" panose="02020603050405020304" pitchFamily="18" charset="0"/>
                <a:cs typeface="Times New Roman" panose="02020603050405020304" pitchFamily="18" charset="0"/>
              </a:rPr>
              <a:t> (FN) :</a:t>
            </a:r>
            <a:r>
              <a:rPr lang="tr-TR" sz="1700" i="0" dirty="0">
                <a:effectLst/>
                <a:latin typeface="Times New Roman" panose="02020603050405020304" pitchFamily="18" charset="0"/>
                <a:cs typeface="Times New Roman" panose="02020603050405020304" pitchFamily="18" charset="0"/>
              </a:rPr>
              <a:t> </a:t>
            </a:r>
            <a:r>
              <a:rPr lang="tr-TR" sz="1700" b="0" i="0" dirty="0">
                <a:effectLst/>
                <a:latin typeface="Times New Roman" panose="02020603050405020304" pitchFamily="18" charset="0"/>
                <a:cs typeface="Times New Roman" panose="02020603050405020304" pitchFamily="18" charset="0"/>
              </a:rPr>
              <a:t>Modelimiz gerçek pozitif sınıfı negatif olarak yanlış bir şekilde tanıdığında oluşan durumdur. Yani, modelin tahmini negatif ancak gerçek değer pozitif ise bu durum "</a:t>
            </a:r>
            <a:r>
              <a:rPr lang="tr-TR" sz="1700" b="0" i="0" dirty="0" err="1">
                <a:effectLst/>
                <a:latin typeface="Times New Roman" panose="02020603050405020304" pitchFamily="18" charset="0"/>
                <a:cs typeface="Times New Roman" panose="02020603050405020304" pitchFamily="18" charset="0"/>
              </a:rPr>
              <a:t>False</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Negative</a:t>
            </a:r>
            <a:r>
              <a:rPr lang="tr-TR" sz="1700" b="0" i="0" dirty="0">
                <a:effectLst/>
                <a:latin typeface="Times New Roman" panose="02020603050405020304" pitchFamily="18" charset="0"/>
                <a:cs typeface="Times New Roman" panose="02020603050405020304" pitchFamily="18" charset="0"/>
              </a:rPr>
              <a:t>" olarak adlandırılır.</a:t>
            </a:r>
          </a:p>
          <a:p>
            <a:endParaRPr lang="tr-TR" sz="1400" dirty="0">
              <a:latin typeface="Times New Roman" panose="02020603050405020304" pitchFamily="18" charset="0"/>
              <a:cs typeface="Times New Roman" panose="02020603050405020304" pitchFamily="18" charset="0"/>
            </a:endParaRPr>
          </a:p>
        </p:txBody>
      </p:sp>
      <p:pic>
        <p:nvPicPr>
          <p:cNvPr id="1026" name="Picture 2" descr="metin, ekran görüntüsü, diyagram, daire içeren bir resim&#10;&#10;Açıklama otomatik olarak oluşturuldu">
            <a:extLst>
              <a:ext uri="{FF2B5EF4-FFF2-40B4-BE49-F238E27FC236}">
                <a16:creationId xmlns:a16="http://schemas.microsoft.com/office/drawing/2014/main" id="{C6028017-EB5C-D011-AA41-BE485E93E7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94626" y="640080"/>
            <a:ext cx="3067811"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66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96CBFB9-74C2-A22C-BF90-B6183D1BF0C2}"/>
              </a:ext>
            </a:extLst>
          </p:cNvPr>
          <p:cNvSpPr>
            <a:spLocks noGrp="1"/>
          </p:cNvSpPr>
          <p:nvPr>
            <p:ph type="title"/>
          </p:nvPr>
        </p:nvSpPr>
        <p:spPr>
          <a:xfrm>
            <a:off x="838200" y="365125"/>
            <a:ext cx="10515600" cy="1325563"/>
          </a:xfrm>
        </p:spPr>
        <p:txBody>
          <a:bodyPr>
            <a:normAutofit/>
          </a:bodyPr>
          <a:lstStyle/>
          <a:p>
            <a:r>
              <a:rPr lang="tr-TR" sz="5400"/>
              <a:t>Precision &amp; Recall &amp; F1 - Score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CE4602A9-3354-D2CB-5D62-BB80DE43C836}"/>
                  </a:ext>
                </a:extLst>
              </p:cNvPr>
              <p:cNvSpPr>
                <a:spLocks noGrp="1"/>
              </p:cNvSpPr>
              <p:nvPr>
                <p:ph idx="1"/>
              </p:nvPr>
            </p:nvSpPr>
            <p:spPr>
              <a:xfrm>
                <a:off x="838200" y="1929384"/>
                <a:ext cx="10515600" cy="4251960"/>
              </a:xfrm>
            </p:spPr>
            <p:txBody>
              <a:bodyPr>
                <a:normAutofit/>
              </a:bodyPr>
              <a:lstStyle/>
              <a:p>
                <a:pPr marL="0" indent="0" fontAlgn="t">
                  <a:spcBef>
                    <a:spcPts val="600"/>
                  </a:spcBef>
                  <a:spcAft>
                    <a:spcPts val="600"/>
                  </a:spcAft>
                  <a:buNone/>
                </a:pPr>
                <a:r>
                  <a:rPr lang="tr-TR" sz="2200" dirty="0"/>
                  <a:t>F1-Skoru, hassasiyet ve özgünlük metriklerinin harmonik ortalamasını temsil eder. Dengesiz sınıflara sahip veri kümeleri için daha güvenilir bir performans ölçüsüdür. F1-Skoru, hem yanlış pozitifleri hem de yanlış negatifleri minimize etmek için kullanılır.</a:t>
                </a:r>
              </a:p>
              <a:p>
                <a:pPr marL="0" indent="0" fontAlgn="t">
                  <a:spcBef>
                    <a:spcPts val="600"/>
                  </a:spcBef>
                  <a:spcAft>
                    <a:spcPts val="600"/>
                  </a:spcAft>
                  <a:buNone/>
                </a:pPr>
                <a:endParaRPr lang="tr-TR" sz="2200" dirty="0"/>
              </a:p>
              <a:p>
                <a:pPr marL="0" indent="0" algn="ctr" fontAlgn="t">
                  <a:spcBef>
                    <a:spcPts val="600"/>
                  </a:spcBef>
                  <a:spcAft>
                    <a:spcPts val="600"/>
                  </a:spcAft>
                  <a:buNone/>
                </a:pPr>
                <a14:m>
                  <m:oMathPara xmlns:m="http://schemas.openxmlformats.org/officeDocument/2006/math">
                    <m:oMathParaPr>
                      <m:jc m:val="centerGroup"/>
                    </m:oMathParaPr>
                    <m:oMath xmlns:m="http://schemas.openxmlformats.org/officeDocument/2006/math">
                      <m:r>
                        <a:rPr lang="en-GB" sz="2000" b="1" i="0" u="none" strike="noStrike" kern="1200" spc="0">
                          <a:effectLst/>
                          <a:latin typeface="Cambria Math" panose="02040503050406030204" pitchFamily="18" charset="0"/>
                        </a:rPr>
                        <m:t>𝑃𝑟𝑒𝑐𝑖𝑠𝑖𝑜𝑛</m:t>
                      </m:r>
                      <m:r>
                        <a:rPr lang="en-GB" sz="2000" b="1" i="0" u="none" strike="noStrike" kern="1200" spc="0">
                          <a:effectLst/>
                          <a:latin typeface="Cambria Math" panose="02040503050406030204" pitchFamily="18" charset="0"/>
                        </a:rPr>
                        <m:t>=</m:t>
                      </m:r>
                      <m:f>
                        <m:fPr>
                          <m:ctrlPr>
                            <a:rPr lang="tr-TR" sz="2000" b="1" i="1" u="none" strike="noStrike" kern="1200" spc="0">
                              <a:effectLst/>
                              <a:latin typeface="Cambria Math" panose="02040503050406030204" pitchFamily="18" charset="0"/>
                            </a:rPr>
                          </m:ctrlPr>
                        </m:fPr>
                        <m:num>
                          <m:r>
                            <a:rPr lang="en-GB" sz="2000" b="1" i="0" u="none" strike="noStrike" kern="1200" spc="0">
                              <a:effectLst/>
                              <a:latin typeface="Cambria Math" panose="02040503050406030204" pitchFamily="18" charset="0"/>
                            </a:rPr>
                            <m:t>𝑇𝑃</m:t>
                          </m:r>
                        </m:num>
                        <m:den>
                          <m:r>
                            <a:rPr lang="en-GB" sz="2000" b="1" i="0" u="none" strike="noStrike" kern="1200" spc="0">
                              <a:effectLst/>
                              <a:latin typeface="Cambria Math" panose="02040503050406030204" pitchFamily="18" charset="0"/>
                            </a:rPr>
                            <m:t>𝑇𝑃</m:t>
                          </m:r>
                          <m:r>
                            <a:rPr lang="en-GB" sz="2000" b="1" i="0" u="none" strike="noStrike" kern="1200" spc="0">
                              <a:effectLst/>
                              <a:latin typeface="Cambria Math" panose="02040503050406030204" pitchFamily="18" charset="0"/>
                            </a:rPr>
                            <m:t>+</m:t>
                          </m:r>
                          <m:r>
                            <a:rPr lang="en-GB" sz="2000" b="1" i="0" u="none" strike="noStrike" kern="1200" spc="0">
                              <a:effectLst/>
                              <a:latin typeface="Cambria Math" panose="02040503050406030204" pitchFamily="18" charset="0"/>
                            </a:rPr>
                            <m:t>𝐹𝑃</m:t>
                          </m:r>
                        </m:den>
                      </m:f>
                    </m:oMath>
                  </m:oMathPara>
                </a14:m>
                <a:endParaRPr lang="tr-TR" sz="2000" b="1" i="1" u="none" strike="noStrike" kern="1200" spc="0" dirty="0">
                  <a:effectLst/>
                  <a:latin typeface="Cambria Math" panose="02040503050406030204" pitchFamily="18" charset="0"/>
                </a:endParaRPr>
              </a:p>
              <a:p>
                <a:pPr marL="0" indent="0" algn="ctr" fontAlgn="t">
                  <a:spcBef>
                    <a:spcPts val="600"/>
                  </a:spcBef>
                  <a:spcAft>
                    <a:spcPts val="600"/>
                  </a:spcAft>
                  <a:buNone/>
                </a:pPr>
                <a:endParaRPr lang="tr-TR" sz="2000" b="1" i="1" u="none" strike="noStrike" kern="1200" spc="0" dirty="0">
                  <a:effectLst/>
                  <a:latin typeface="Cambria Math" panose="02040503050406030204" pitchFamily="18" charset="0"/>
                </a:endParaRPr>
              </a:p>
              <a:p>
                <a:pPr marL="0" indent="0" algn="ctr" fontAlgn="t">
                  <a:spcBef>
                    <a:spcPts val="600"/>
                  </a:spcBef>
                  <a:spcAft>
                    <a:spcPts val="600"/>
                  </a:spcAft>
                  <a:buNone/>
                </a:pPr>
                <a14:m>
                  <m:oMath xmlns:m="http://schemas.openxmlformats.org/officeDocument/2006/math">
                    <m:r>
                      <a:rPr lang="en-GB" sz="2000" b="1" i="0" u="none" strike="noStrike" kern="1200" spc="0">
                        <a:effectLst/>
                        <a:latin typeface="Cambria Math" panose="02040503050406030204" pitchFamily="18" charset="0"/>
                      </a:rPr>
                      <m:t>𝑅𝑒𝑐𝑎𝑙𝑙</m:t>
                    </m:r>
                    <m:r>
                      <a:rPr lang="en-GB" sz="2000" b="1" i="0" u="none" strike="noStrike" kern="1200" spc="0">
                        <a:effectLst/>
                        <a:latin typeface="Cambria Math" panose="02040503050406030204" pitchFamily="18" charset="0"/>
                      </a:rPr>
                      <m:t>=</m:t>
                    </m:r>
                    <m:f>
                      <m:fPr>
                        <m:ctrlPr>
                          <a:rPr lang="tr-TR" sz="2000" b="1" i="1" u="none" strike="noStrike" kern="1200" spc="0">
                            <a:effectLst/>
                            <a:latin typeface="Cambria Math" panose="02040503050406030204" pitchFamily="18" charset="0"/>
                          </a:rPr>
                        </m:ctrlPr>
                      </m:fPr>
                      <m:num>
                        <m:r>
                          <a:rPr lang="en-GB" sz="2000" b="1" i="0" u="none" strike="noStrike" kern="1200" spc="0">
                            <a:effectLst/>
                            <a:latin typeface="Cambria Math" panose="02040503050406030204" pitchFamily="18" charset="0"/>
                          </a:rPr>
                          <m:t>𝑇𝑃</m:t>
                        </m:r>
                      </m:num>
                      <m:den>
                        <m:r>
                          <a:rPr lang="en-GB" sz="2000" b="1" i="0" u="none" strike="noStrike" kern="1200" spc="0">
                            <a:effectLst/>
                            <a:latin typeface="Cambria Math" panose="02040503050406030204" pitchFamily="18" charset="0"/>
                          </a:rPr>
                          <m:t>𝑇𝑃</m:t>
                        </m:r>
                        <m:r>
                          <a:rPr lang="en-GB" sz="2000" b="1" i="0" u="none" strike="noStrike" kern="1200" spc="0">
                            <a:effectLst/>
                            <a:latin typeface="Cambria Math" panose="02040503050406030204" pitchFamily="18" charset="0"/>
                          </a:rPr>
                          <m:t>+</m:t>
                        </m:r>
                        <m:r>
                          <a:rPr lang="en-GB" sz="2000" b="1" i="0" u="none" strike="noStrike" kern="1200" spc="0">
                            <a:effectLst/>
                            <a:latin typeface="Cambria Math" panose="02040503050406030204" pitchFamily="18" charset="0"/>
                          </a:rPr>
                          <m:t>𝐹𝑁</m:t>
                        </m:r>
                      </m:den>
                    </m:f>
                  </m:oMath>
                </a14:m>
                <a:r>
                  <a:rPr lang="en-GB" sz="2000" b="1" i="0" u="none" strike="noStrike" kern="1200" spc="0" dirty="0">
                    <a:effectLst/>
                    <a:latin typeface="Seaford" panose="00000500000000000000" pitchFamily="2" charset="0"/>
                  </a:rPr>
                  <a:t>  </a:t>
                </a:r>
                <a:endParaRPr lang="tr-TR" sz="2000" b="0" i="0" u="none" strike="noStrike" dirty="0">
                  <a:effectLst/>
                  <a:latin typeface="Arial" panose="020B0604020202020204" pitchFamily="34" charset="0"/>
                </a:endParaRPr>
              </a:p>
              <a:p>
                <a:pPr marL="0" indent="0" algn="ctr" rtl="0" eaLnBrk="1" fontAlgn="t" latinLnBrk="0" hangingPunct="1">
                  <a:spcBef>
                    <a:spcPts val="600"/>
                  </a:spcBef>
                  <a:spcAft>
                    <a:spcPts val="600"/>
                  </a:spcAft>
                  <a:buNone/>
                </a:pPr>
                <a:endParaRPr lang="tr-TR" sz="2000" b="1" i="0" u="none" strike="noStrike" kern="1200" spc="0" dirty="0">
                  <a:effectLst/>
                  <a:latin typeface="Cambria Math" panose="02040503050406030204" pitchFamily="18" charset="0"/>
                </a:endParaRPr>
              </a:p>
              <a:p>
                <a:pPr marL="0" indent="0" algn="ctr" rtl="0" eaLnBrk="1" fontAlgn="t" latinLnBrk="0" hangingPunct="1">
                  <a:spcBef>
                    <a:spcPts val="600"/>
                  </a:spcBef>
                  <a:spcAft>
                    <a:spcPts val="600"/>
                  </a:spcAft>
                  <a:buNone/>
                </a:pPr>
                <a14:m>
                  <m:oMath xmlns:m="http://schemas.openxmlformats.org/officeDocument/2006/math">
                    <m:r>
                      <a:rPr lang="en-GB" sz="2000" b="1" i="0" u="none" strike="noStrike" kern="1200" spc="0">
                        <a:effectLst/>
                        <a:latin typeface="Cambria Math" panose="02040503050406030204" pitchFamily="18" charset="0"/>
                      </a:rPr>
                      <m:t>𝐹</m:t>
                    </m:r>
                    <m:r>
                      <a:rPr lang="en-GB" sz="2000" b="1" i="0" u="none" strike="noStrike" kern="1200" spc="0">
                        <a:effectLst/>
                        <a:latin typeface="Cambria Math" panose="02040503050406030204" pitchFamily="18" charset="0"/>
                      </a:rPr>
                      <m:t>1−</m:t>
                    </m:r>
                    <m:r>
                      <a:rPr lang="en-GB" sz="2000" b="1" i="0" u="none" strike="noStrike" kern="1200" spc="0">
                        <a:effectLst/>
                        <a:latin typeface="Cambria Math" panose="02040503050406030204" pitchFamily="18" charset="0"/>
                      </a:rPr>
                      <m:t>𝑆𝑐𝑜𝑟𝑒</m:t>
                    </m:r>
                    <m:r>
                      <a:rPr lang="en-GB" sz="2000" b="1" i="0" u="none" strike="noStrike" kern="1200" spc="0">
                        <a:effectLst/>
                        <a:latin typeface="Cambria Math" panose="02040503050406030204" pitchFamily="18" charset="0"/>
                      </a:rPr>
                      <m:t>=2×</m:t>
                    </m:r>
                    <m:f>
                      <m:fPr>
                        <m:ctrlPr>
                          <a:rPr lang="tr-TR" sz="2000" b="1" i="1" u="none" strike="noStrike" kern="1200" spc="0">
                            <a:effectLst/>
                            <a:latin typeface="Cambria Math" panose="02040503050406030204" pitchFamily="18" charset="0"/>
                          </a:rPr>
                        </m:ctrlPr>
                      </m:fPr>
                      <m:num>
                        <m:r>
                          <a:rPr lang="en-GB" sz="2000" b="1" i="0" u="none" strike="noStrike" kern="1200" spc="0">
                            <a:effectLst/>
                            <a:latin typeface="Cambria Math" panose="02040503050406030204" pitchFamily="18" charset="0"/>
                          </a:rPr>
                          <m:t>𝑃𝑟𝑒𝑐𝑖𝑠𝑖𝑜𝑛</m:t>
                        </m:r>
                        <m:r>
                          <a:rPr lang="en-GB" sz="2000" b="1" i="0" u="none" strike="noStrike" kern="1200" spc="0">
                            <a:effectLst/>
                            <a:latin typeface="Cambria Math" panose="02040503050406030204" pitchFamily="18" charset="0"/>
                          </a:rPr>
                          <m:t>×</m:t>
                        </m:r>
                        <m:r>
                          <a:rPr lang="en-GB" sz="2000" b="1" i="0" u="none" strike="noStrike" kern="1200" spc="0">
                            <a:effectLst/>
                            <a:latin typeface="Cambria Math" panose="02040503050406030204" pitchFamily="18" charset="0"/>
                          </a:rPr>
                          <m:t>𝑅𝑒𝑐𝑎𝑙𝑙</m:t>
                        </m:r>
                      </m:num>
                      <m:den>
                        <m:r>
                          <a:rPr lang="en-GB" sz="2000" b="1" i="0" u="none" strike="noStrike" kern="1200" spc="0">
                            <a:effectLst/>
                            <a:latin typeface="Cambria Math" panose="02040503050406030204" pitchFamily="18" charset="0"/>
                          </a:rPr>
                          <m:t>𝑃𝑟𝑒𝑐𝑖𝑠𝑖𝑜𝑛</m:t>
                        </m:r>
                        <m:r>
                          <a:rPr lang="en-GB" sz="2000" b="1" i="0" u="none" strike="noStrike" kern="1200" spc="0">
                            <a:effectLst/>
                            <a:latin typeface="Cambria Math" panose="02040503050406030204" pitchFamily="18" charset="0"/>
                          </a:rPr>
                          <m:t>+</m:t>
                        </m:r>
                        <m:r>
                          <a:rPr lang="en-GB" sz="2000" b="1" i="0" u="none" strike="noStrike" kern="1200" spc="0">
                            <a:effectLst/>
                            <a:latin typeface="Cambria Math" panose="02040503050406030204" pitchFamily="18" charset="0"/>
                          </a:rPr>
                          <m:t>𝑅𝑒𝑐𝑎𝑙𝑙</m:t>
                        </m:r>
                      </m:den>
                    </m:f>
                  </m:oMath>
                </a14:m>
                <a:r>
                  <a:rPr lang="en-GB" sz="2000" b="1" i="0" u="none" strike="noStrike" kern="1200" spc="0" dirty="0">
                    <a:effectLst/>
                    <a:latin typeface="Seaford" panose="00000500000000000000" pitchFamily="2" charset="0"/>
                  </a:rPr>
                  <a:t>  </a:t>
                </a:r>
                <a:endParaRPr lang="tr-TR" sz="2000" b="0" i="0" u="none" strike="noStrike" dirty="0">
                  <a:effectLst/>
                  <a:latin typeface="Arial" panose="020B0604020202020204" pitchFamily="34" charset="0"/>
                </a:endParaRPr>
              </a:p>
            </p:txBody>
          </p:sp>
        </mc:Choice>
        <mc:Fallback xmlns="">
          <p:sp>
            <p:nvSpPr>
              <p:cNvPr id="3" name="İçerik Yer Tutucusu 2">
                <a:extLst>
                  <a:ext uri="{FF2B5EF4-FFF2-40B4-BE49-F238E27FC236}">
                    <a16:creationId xmlns:a16="http://schemas.microsoft.com/office/drawing/2014/main" id="{CE4602A9-3354-D2CB-5D62-BB80DE43C836}"/>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3"/>
                <a:stretch>
                  <a:fillRect l="-754" t="-1578" r="-870"/>
                </a:stretch>
              </a:blipFill>
            </p:spPr>
            <p:txBody>
              <a:bodyPr/>
              <a:lstStyle/>
              <a:p>
                <a:r>
                  <a:rPr lang="tr-TR">
                    <a:noFill/>
                  </a:rPr>
                  <a:t> </a:t>
                </a:r>
              </a:p>
            </p:txBody>
          </p:sp>
        </mc:Fallback>
      </mc:AlternateContent>
    </p:spTree>
    <p:extLst>
      <p:ext uri="{BB962C8B-B14F-4D97-AF65-F5344CB8AC3E}">
        <p14:creationId xmlns:p14="http://schemas.microsoft.com/office/powerpoint/2010/main" val="519396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3FE1D8F-2174-E361-0044-9B813669A4A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Confusion Matrix</a:t>
            </a:r>
          </a:p>
        </p:txBody>
      </p:sp>
      <p:sp>
        <p:nvSpPr>
          <p:cNvPr id="3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çerik Yer Tutucusu 7" descr="metin, ekran görüntüsü, yazı tipi, sayı, numara içeren bir resim&#10;&#10;Açıklama otomatik olarak oluşturuldu">
            <a:extLst>
              <a:ext uri="{FF2B5EF4-FFF2-40B4-BE49-F238E27FC236}">
                <a16:creationId xmlns:a16="http://schemas.microsoft.com/office/drawing/2014/main" id="{5C7D61DB-50E0-EADC-B638-2D20F153BF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771" r="350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2648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612EBC3-5386-609D-FACB-738C5049F1E0}"/>
              </a:ext>
            </a:extLst>
          </p:cNvPr>
          <p:cNvSpPr>
            <a:spLocks noGrp="1"/>
          </p:cNvSpPr>
          <p:nvPr>
            <p:ph type="title"/>
          </p:nvPr>
        </p:nvSpPr>
        <p:spPr>
          <a:xfrm>
            <a:off x="630936" y="640080"/>
            <a:ext cx="4818888" cy="1481328"/>
          </a:xfrm>
        </p:spPr>
        <p:txBody>
          <a:bodyPr anchor="b">
            <a:normAutofit/>
          </a:bodyPr>
          <a:lstStyle/>
          <a:p>
            <a:r>
              <a:rPr lang="tr-TR" sz="5400">
                <a:latin typeface="Times New Roman" panose="02020603050405020304" pitchFamily="18" charset="0"/>
                <a:cs typeface="Times New Roman" panose="02020603050405020304" pitchFamily="18" charset="0"/>
              </a:rPr>
              <a:t>AUC - ROC</a:t>
            </a:r>
          </a:p>
        </p:txBody>
      </p:sp>
      <p:sp>
        <p:nvSpPr>
          <p:cNvPr id="308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7E1D9BC0-E671-B56E-8C2F-0C4782FA1CF5}"/>
              </a:ext>
            </a:extLst>
          </p:cNvPr>
          <p:cNvSpPr>
            <a:spLocks noGrp="1"/>
          </p:cNvSpPr>
          <p:nvPr>
            <p:ph idx="1"/>
          </p:nvPr>
        </p:nvSpPr>
        <p:spPr>
          <a:xfrm>
            <a:off x="630936" y="2660904"/>
            <a:ext cx="4818888" cy="3547872"/>
          </a:xfrm>
        </p:spPr>
        <p:txBody>
          <a:bodyPr anchor="t">
            <a:normAutofit/>
          </a:bodyPr>
          <a:lstStyle/>
          <a:p>
            <a:r>
              <a:rPr lang="tr-TR" sz="2200" dirty="0">
                <a:latin typeface="Times New Roman" panose="02020603050405020304" pitchFamily="18" charset="0"/>
                <a:cs typeface="Times New Roman" panose="02020603050405020304" pitchFamily="18" charset="0"/>
              </a:rPr>
              <a:t>AUC — ROC eğrisi çeşitli </a:t>
            </a:r>
            <a:r>
              <a:rPr lang="tr-TR" sz="2200" u="sng" dirty="0">
                <a:effectLst/>
                <a:latin typeface="Times New Roman" panose="02020603050405020304" pitchFamily="18" charset="0"/>
                <a:cs typeface="Times New Roman" panose="02020603050405020304" pitchFamily="18" charset="0"/>
                <a:hlinkClick r:id="rId3"/>
              </a:rPr>
              <a:t>eşik</a:t>
            </a:r>
            <a:r>
              <a:rPr lang="tr-TR" sz="2200" dirty="0">
                <a:latin typeface="Times New Roman" panose="02020603050405020304" pitchFamily="18" charset="0"/>
                <a:cs typeface="Times New Roman" panose="02020603050405020304" pitchFamily="18" charset="0"/>
              </a:rPr>
              <a:t> ayarlarında sınıflandırma problemi için bir performans ölçümüdür. ROC bir olasılık eğrisidir ve AUC ayrılabilirliğin derecesini veya ölçüsünü temsil eder. AUC, ROC eğrisinin altında kalan alandır. Modelleri sınıflar arasında ne kadar ayırt edebildiğini anlatır. AUC yükseldikçe, model tahmin etmede daha iyi demektir.</a:t>
            </a:r>
          </a:p>
        </p:txBody>
      </p:sp>
      <p:pic>
        <p:nvPicPr>
          <p:cNvPr id="3074" name="Picture 2">
            <a:extLst>
              <a:ext uri="{FF2B5EF4-FFF2-40B4-BE49-F238E27FC236}">
                <a16:creationId xmlns:a16="http://schemas.microsoft.com/office/drawing/2014/main" id="{4ABDE062-5C43-91EC-2843-246BFB1034B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3102" y="1700433"/>
            <a:ext cx="5709775" cy="413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630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descr="Belgedeki grafik ve bir kalem">
            <a:extLst>
              <a:ext uri="{FF2B5EF4-FFF2-40B4-BE49-F238E27FC236}">
                <a16:creationId xmlns:a16="http://schemas.microsoft.com/office/drawing/2014/main" id="{30E9E401-0188-8B4E-6AC7-02760272B2B5}"/>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2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02D49AA2-FB7B-2FB6-180F-1B549E7A09AB}"/>
              </a:ext>
            </a:extLst>
          </p:cNvPr>
          <p:cNvSpPr>
            <a:spLocks noGrp="1"/>
          </p:cNvSpPr>
          <p:nvPr>
            <p:ph type="title"/>
          </p:nvPr>
        </p:nvSpPr>
        <p:spPr>
          <a:xfrm>
            <a:off x="7531610" y="365125"/>
            <a:ext cx="3822189" cy="1899912"/>
          </a:xfrm>
        </p:spPr>
        <p:txBody>
          <a:bodyPr>
            <a:normAutofit/>
          </a:bodyPr>
          <a:lstStyle/>
          <a:p>
            <a:r>
              <a:rPr lang="tr-TR" sz="3400"/>
              <a:t>Regresyon Modelleri için Değerlendirme Metrikleri</a:t>
            </a:r>
          </a:p>
        </p:txBody>
      </p:sp>
      <p:sp>
        <p:nvSpPr>
          <p:cNvPr id="3" name="İçerik Yer Tutucusu 2">
            <a:extLst>
              <a:ext uri="{FF2B5EF4-FFF2-40B4-BE49-F238E27FC236}">
                <a16:creationId xmlns:a16="http://schemas.microsoft.com/office/drawing/2014/main" id="{F0C9B9C7-4A99-46B2-3DD0-F7F8FBDDD75D}"/>
              </a:ext>
            </a:extLst>
          </p:cNvPr>
          <p:cNvSpPr>
            <a:spLocks noGrp="1"/>
          </p:cNvSpPr>
          <p:nvPr>
            <p:ph idx="1"/>
          </p:nvPr>
        </p:nvSpPr>
        <p:spPr>
          <a:xfrm>
            <a:off x="7531610" y="2434201"/>
            <a:ext cx="3822189" cy="3742762"/>
          </a:xfrm>
        </p:spPr>
        <p:txBody>
          <a:bodyPr>
            <a:noAutofit/>
          </a:bodyPr>
          <a:lstStyle/>
          <a:p>
            <a:r>
              <a:rPr lang="tr-TR" sz="1800" b="0" i="0" dirty="0">
                <a:effectLst/>
                <a:latin typeface="Times New Roman" panose="02020603050405020304" pitchFamily="18" charset="0"/>
                <a:cs typeface="Times New Roman" panose="02020603050405020304" pitchFamily="18" charset="0"/>
              </a:rPr>
              <a:t>Regresyon modellerinin performansını değerlendirmek için kullanılan çeşitli metrikler vardır. Bu metrikler, modelin tahminleri ile gerçek değerler arasındaki farkları ölçer ve modelin doğruluğunu, hassasiyetini ve diğer performans ölçümlerini değerlendirmek için kullanılır.</a:t>
            </a:r>
          </a:p>
          <a:p>
            <a:pPr marL="0" indent="0">
              <a:buNone/>
            </a:pPr>
            <a:endParaRPr lang="tr-TR"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à"/>
            </a:pPr>
            <a:r>
              <a:rPr lang="tr-TR" sz="1800" i="0" dirty="0">
                <a:effectLst/>
                <a:latin typeface="Times New Roman" panose="02020603050405020304" pitchFamily="18" charset="0"/>
                <a:cs typeface="Times New Roman" panose="02020603050405020304" pitchFamily="18" charset="0"/>
              </a:rPr>
              <a:t>R²</a:t>
            </a:r>
          </a:p>
          <a:p>
            <a:pPr>
              <a:buFont typeface="Wingdings" panose="05000000000000000000" pitchFamily="2" charset="2"/>
              <a:buChar char="à"/>
            </a:pPr>
            <a:r>
              <a:rPr lang="tr-TR" sz="1800" dirty="0">
                <a:latin typeface="Times New Roman" panose="02020603050405020304" pitchFamily="18" charset="0"/>
                <a:cs typeface="Times New Roman" panose="02020603050405020304" pitchFamily="18" charset="0"/>
              </a:rPr>
              <a:t>Ortalama Mutlak Hata (</a:t>
            </a:r>
            <a:r>
              <a:rPr lang="tr-TR" sz="1800" dirty="0" err="1">
                <a:latin typeface="Times New Roman" panose="02020603050405020304" pitchFamily="18" charset="0"/>
                <a:cs typeface="Times New Roman" panose="02020603050405020304" pitchFamily="18" charset="0"/>
              </a:rPr>
              <a:t>Mean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Absolute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Error</a:t>
            </a:r>
            <a:r>
              <a:rPr lang="tr-TR" sz="1800" dirty="0">
                <a:latin typeface="Times New Roman" panose="02020603050405020304" pitchFamily="18" charset="0"/>
                <a:cs typeface="Times New Roman" panose="02020603050405020304" pitchFamily="18" charset="0"/>
              </a:rPr>
              <a:t>, MAE)</a:t>
            </a:r>
          </a:p>
          <a:p>
            <a:pPr>
              <a:buFont typeface="Wingdings" panose="05000000000000000000" pitchFamily="2" charset="2"/>
              <a:buChar char="à"/>
            </a:pPr>
            <a:r>
              <a:rPr lang="tr-TR" sz="1800" i="0" dirty="0">
                <a:effectLst/>
                <a:latin typeface="Times New Roman" panose="02020603050405020304" pitchFamily="18" charset="0"/>
                <a:cs typeface="Times New Roman" panose="02020603050405020304" pitchFamily="18" charset="0"/>
              </a:rPr>
              <a:t>Ortalama Kare Hata (</a:t>
            </a:r>
            <a:r>
              <a:rPr lang="tr-TR" sz="1800" i="0" dirty="0" err="1">
                <a:effectLst/>
                <a:latin typeface="Times New Roman" panose="02020603050405020304" pitchFamily="18" charset="0"/>
                <a:cs typeface="Times New Roman" panose="02020603050405020304" pitchFamily="18" charset="0"/>
              </a:rPr>
              <a:t>Mean</a:t>
            </a:r>
            <a:r>
              <a:rPr lang="tr-TR" sz="1800" i="0" dirty="0">
                <a:effectLst/>
                <a:latin typeface="Times New Roman" panose="02020603050405020304" pitchFamily="18" charset="0"/>
                <a:cs typeface="Times New Roman" panose="02020603050405020304" pitchFamily="18" charset="0"/>
              </a:rPr>
              <a:t> </a:t>
            </a:r>
            <a:r>
              <a:rPr lang="tr-TR" sz="1800" i="0" dirty="0" err="1">
                <a:effectLst/>
                <a:latin typeface="Times New Roman" panose="02020603050405020304" pitchFamily="18" charset="0"/>
                <a:cs typeface="Times New Roman" panose="02020603050405020304" pitchFamily="18" charset="0"/>
              </a:rPr>
              <a:t>Squared</a:t>
            </a:r>
            <a:r>
              <a:rPr lang="tr-TR" sz="1800" i="0" dirty="0">
                <a:effectLst/>
                <a:latin typeface="Times New Roman" panose="02020603050405020304" pitchFamily="18" charset="0"/>
                <a:cs typeface="Times New Roman" panose="02020603050405020304" pitchFamily="18" charset="0"/>
              </a:rPr>
              <a:t> </a:t>
            </a:r>
            <a:r>
              <a:rPr lang="tr-TR" sz="1800" i="0" dirty="0" err="1">
                <a:effectLst/>
                <a:latin typeface="Times New Roman" panose="02020603050405020304" pitchFamily="18" charset="0"/>
                <a:cs typeface="Times New Roman" panose="02020603050405020304" pitchFamily="18" charset="0"/>
              </a:rPr>
              <a:t>Error</a:t>
            </a:r>
            <a:r>
              <a:rPr lang="tr-TR" sz="1800" i="0" dirty="0">
                <a:effectLst/>
                <a:latin typeface="Times New Roman" panose="02020603050405020304" pitchFamily="18" charset="0"/>
                <a:cs typeface="Times New Roman" panose="02020603050405020304" pitchFamily="18" charset="0"/>
              </a:rPr>
              <a:t>, M</a:t>
            </a:r>
            <a:r>
              <a:rPr lang="tr-TR" sz="1800" dirty="0">
                <a:latin typeface="Times New Roman" panose="02020603050405020304" pitchFamily="18" charset="0"/>
                <a:cs typeface="Times New Roman" panose="02020603050405020304" pitchFamily="18" charset="0"/>
              </a:rPr>
              <a:t>SE)</a:t>
            </a:r>
          </a:p>
        </p:txBody>
      </p:sp>
    </p:spTree>
    <p:extLst>
      <p:ext uri="{BB962C8B-B14F-4D97-AF65-F5344CB8AC3E}">
        <p14:creationId xmlns:p14="http://schemas.microsoft.com/office/powerpoint/2010/main" val="1735683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8" name="Rectangle 41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9E344DF-1BC2-291D-9F99-CC37E4541342}"/>
              </a:ext>
            </a:extLst>
          </p:cNvPr>
          <p:cNvSpPr>
            <a:spLocks noGrp="1"/>
          </p:cNvSpPr>
          <p:nvPr>
            <p:ph type="title"/>
          </p:nvPr>
        </p:nvSpPr>
        <p:spPr>
          <a:xfrm>
            <a:off x="630936" y="640080"/>
            <a:ext cx="4818888" cy="1481328"/>
          </a:xfrm>
        </p:spPr>
        <p:txBody>
          <a:bodyPr anchor="b">
            <a:normAutofit/>
          </a:bodyPr>
          <a:lstStyle/>
          <a:p>
            <a:r>
              <a:rPr lang="tr-TR" sz="5400" i="0">
                <a:effectLst/>
                <a:latin typeface="Times New Roman" panose="02020603050405020304" pitchFamily="18" charset="0"/>
                <a:cs typeface="Times New Roman" panose="02020603050405020304" pitchFamily="18" charset="0"/>
              </a:rPr>
              <a:t>R²</a:t>
            </a:r>
            <a:endParaRPr lang="tr-TR" sz="5400"/>
          </a:p>
        </p:txBody>
      </p:sp>
      <p:sp>
        <p:nvSpPr>
          <p:cNvPr id="41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74409F8-A5B3-355D-A608-B15032F92817}"/>
              </a:ext>
            </a:extLst>
          </p:cNvPr>
          <p:cNvSpPr>
            <a:spLocks noGrp="1"/>
          </p:cNvSpPr>
          <p:nvPr>
            <p:ph idx="1"/>
          </p:nvPr>
        </p:nvSpPr>
        <p:spPr>
          <a:xfrm>
            <a:off x="630936" y="2660904"/>
            <a:ext cx="4818888" cy="3547872"/>
          </a:xfrm>
        </p:spPr>
        <p:txBody>
          <a:bodyPr anchor="t">
            <a:normAutofit/>
          </a:bodyPr>
          <a:lstStyle/>
          <a:p>
            <a:r>
              <a:rPr lang="tr-TR" sz="2200">
                <a:latin typeface="Times New Roman" panose="02020603050405020304" pitchFamily="18" charset="0"/>
                <a:cs typeface="Times New Roman" panose="02020603050405020304" pitchFamily="18" charset="0"/>
              </a:rPr>
              <a:t>R², verilerin yerleştirilmiş regresyon hattına ne kadar yakın olduğunun istatistiksel bir ölçüsüdür. </a:t>
            </a:r>
          </a:p>
          <a:p>
            <a:r>
              <a:rPr lang="tr-TR" sz="2200" b="0" i="0">
                <a:effectLst/>
                <a:latin typeface="Times New Roman" panose="02020603050405020304" pitchFamily="18" charset="0"/>
                <a:cs typeface="Times New Roman" panose="02020603050405020304" pitchFamily="18" charset="0"/>
              </a:rPr>
              <a:t>Daha yüksek R-kare değerleri, gözlemlenen veriler ve fit edilen değerler arasında daha küçük farkları temsil eder.</a:t>
            </a:r>
          </a:p>
          <a:p>
            <a:pPr marL="0" indent="0">
              <a:buNone/>
            </a:pPr>
            <a:endParaRPr lang="tr-TR" sz="2200">
              <a:latin typeface="Times New Roman" panose="02020603050405020304" pitchFamily="18" charset="0"/>
              <a:cs typeface="Times New Roman" panose="02020603050405020304" pitchFamily="18" charset="0"/>
            </a:endParaRPr>
          </a:p>
        </p:txBody>
      </p:sp>
      <p:pic>
        <p:nvPicPr>
          <p:cNvPr id="4100" name="Picture 4" descr="metin, ekran görüntüsü, diyagram, yazı tipi içeren bir resim&#10;&#10;Açıklama otomatik olarak oluşturuldu">
            <a:extLst>
              <a:ext uri="{FF2B5EF4-FFF2-40B4-BE49-F238E27FC236}">
                <a16:creationId xmlns:a16="http://schemas.microsoft.com/office/drawing/2014/main" id="{5321635E-545C-890D-75AE-E2EF55117A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1907313"/>
            <a:ext cx="5458968" cy="304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283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FEFA0D1-6E1E-52F2-774F-1AFDAACDDBC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İçerik</a:t>
            </a:r>
          </a:p>
        </p:txBody>
      </p:sp>
      <p:pic>
        <p:nvPicPr>
          <p:cNvPr id="5" name="İçerik Yer Tutucusu 4" descr="metin, diyagram, plan, çizgi içeren bir resim&#10;&#10;Açıklama otomatik olarak oluşturuldu">
            <a:extLst>
              <a:ext uri="{FF2B5EF4-FFF2-40B4-BE49-F238E27FC236}">
                <a16:creationId xmlns:a16="http://schemas.microsoft.com/office/drawing/2014/main" id="{934FF221-D31F-106D-49CA-9B309A6D96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722" y="1966293"/>
            <a:ext cx="9422555" cy="4452160"/>
          </a:xfrm>
          <a:prstGeom prst="rect">
            <a:avLst/>
          </a:prstGeom>
        </p:spPr>
      </p:pic>
    </p:spTree>
    <p:extLst>
      <p:ext uri="{BB962C8B-B14F-4D97-AF65-F5344CB8AC3E}">
        <p14:creationId xmlns:p14="http://schemas.microsoft.com/office/powerpoint/2010/main" val="7481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63" name="Rectangle 5128">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4" name="Freeform: Shape 5130">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79AD2D3B-FBA9-E838-BDDF-64BBF4DFDBEA}"/>
              </a:ext>
            </a:extLst>
          </p:cNvPr>
          <p:cNvSpPr>
            <a:spLocks noGrp="1"/>
          </p:cNvSpPr>
          <p:nvPr>
            <p:ph type="title"/>
          </p:nvPr>
        </p:nvSpPr>
        <p:spPr>
          <a:xfrm>
            <a:off x="1137033" y="609599"/>
            <a:ext cx="6256543" cy="1322888"/>
          </a:xfrm>
        </p:spPr>
        <p:txBody>
          <a:bodyPr>
            <a:normAutofit/>
          </a:bodyPr>
          <a:lstStyle/>
          <a:p>
            <a:r>
              <a:rPr lang="tr-TR" sz="4000" dirty="0" err="1">
                <a:latin typeface="Times New Roman" panose="02020603050405020304" pitchFamily="18" charset="0"/>
                <a:cs typeface="Times New Roman" panose="02020603050405020304" pitchFamily="18" charset="0"/>
              </a:rPr>
              <a:t>Mean</a:t>
            </a:r>
            <a:r>
              <a:rPr lang="tr-TR" sz="4000" dirty="0">
                <a:latin typeface="Times New Roman" panose="02020603050405020304" pitchFamily="18" charset="0"/>
                <a:cs typeface="Times New Roman" panose="02020603050405020304" pitchFamily="18" charset="0"/>
              </a:rPr>
              <a:t> </a:t>
            </a:r>
            <a:r>
              <a:rPr lang="tr-TR" sz="4000" dirty="0" err="1">
                <a:latin typeface="Times New Roman" panose="02020603050405020304" pitchFamily="18" charset="0"/>
                <a:cs typeface="Times New Roman" panose="02020603050405020304" pitchFamily="18" charset="0"/>
              </a:rPr>
              <a:t>Absolute</a:t>
            </a:r>
            <a:r>
              <a:rPr lang="tr-TR" sz="4000" dirty="0">
                <a:latin typeface="Times New Roman" panose="02020603050405020304" pitchFamily="18" charset="0"/>
                <a:cs typeface="Times New Roman" panose="02020603050405020304" pitchFamily="18" charset="0"/>
              </a:rPr>
              <a:t> </a:t>
            </a:r>
            <a:r>
              <a:rPr lang="tr-TR" sz="4000" dirty="0" err="1">
                <a:latin typeface="Times New Roman" panose="02020603050405020304" pitchFamily="18" charset="0"/>
                <a:cs typeface="Times New Roman" panose="02020603050405020304" pitchFamily="18" charset="0"/>
              </a:rPr>
              <a:t>Error</a:t>
            </a:r>
            <a:r>
              <a:rPr lang="tr-TR" sz="4000" dirty="0">
                <a:latin typeface="Times New Roman" panose="02020603050405020304" pitchFamily="18" charset="0"/>
                <a:cs typeface="Times New Roman" panose="02020603050405020304" pitchFamily="18" charset="0"/>
              </a:rPr>
              <a:t>(MAE)</a:t>
            </a:r>
          </a:p>
        </p:txBody>
      </p:sp>
      <p:sp>
        <p:nvSpPr>
          <p:cNvPr id="3" name="İçerik Yer Tutucusu 2">
            <a:extLst>
              <a:ext uri="{FF2B5EF4-FFF2-40B4-BE49-F238E27FC236}">
                <a16:creationId xmlns:a16="http://schemas.microsoft.com/office/drawing/2014/main" id="{63B98374-C26B-3BCA-F525-6BA0D875FA02}"/>
              </a:ext>
            </a:extLst>
          </p:cNvPr>
          <p:cNvSpPr>
            <a:spLocks noGrp="1"/>
          </p:cNvSpPr>
          <p:nvPr>
            <p:ph idx="1"/>
          </p:nvPr>
        </p:nvSpPr>
        <p:spPr>
          <a:xfrm>
            <a:off x="1137034" y="2194101"/>
            <a:ext cx="4742771" cy="3983415"/>
          </a:xfrm>
        </p:spPr>
        <p:txBody>
          <a:bodyPr>
            <a:normAutofit/>
          </a:bodyPr>
          <a:lstStyle/>
          <a:p>
            <a:r>
              <a:rPr lang="tr-TR" sz="2000">
                <a:latin typeface="Times New Roman" panose="02020603050405020304" pitchFamily="18" charset="0"/>
                <a:cs typeface="Times New Roman" panose="02020603050405020304" pitchFamily="18" charset="0"/>
              </a:rPr>
              <a:t>Mutlak hata, tahmin edilen değerler ile gerçek değerler arasındaki farktır. Tam olarak ifade etmek gerekirse, veri kümesinin tüm örneğinde, o örnek için gerçek değer ile öngörülen değer arasındaki her bir farkın mutlak değerinin ortalamasıdır.</a:t>
            </a:r>
          </a:p>
          <a:p>
            <a:endParaRPr lang="tr-TR" sz="2000" dirty="0">
              <a:latin typeface="Times New Roman" panose="02020603050405020304" pitchFamily="18" charset="0"/>
              <a:cs typeface="Times New Roman" panose="02020603050405020304" pitchFamily="18" charset="0"/>
            </a:endParaRPr>
          </a:p>
        </p:txBody>
      </p:sp>
      <p:pic>
        <p:nvPicPr>
          <p:cNvPr id="5124" name="Picture 4">
            <a:extLst>
              <a:ext uri="{FF2B5EF4-FFF2-40B4-BE49-F238E27FC236}">
                <a16:creationId xmlns:a16="http://schemas.microsoft.com/office/drawing/2014/main" id="{44396C4F-5CD1-6C9A-C118-A4334F35FB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16839" y="1271149"/>
            <a:ext cx="5135752" cy="34238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51ACBA3-0D93-21FD-0EC5-52D2A2F5E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177" y="4820088"/>
            <a:ext cx="479107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691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5" name="Rectangle 6164">
            <a:extLst>
              <a:ext uri="{FF2B5EF4-FFF2-40B4-BE49-F238E27FC236}">
                <a16:creationId xmlns:a16="http://schemas.microsoft.com/office/drawing/2014/main" id="{AB43E7DC-5101-4E7C-ADB5-596311F5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Freeform: Shape 6166">
            <a:extLst>
              <a:ext uri="{FF2B5EF4-FFF2-40B4-BE49-F238E27FC236}">
                <a16:creationId xmlns:a16="http://schemas.microsoft.com/office/drawing/2014/main" id="{1B8BCA7A-6464-4C53-A572-89B2B3C2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976177 w 12192000"/>
              <a:gd name="connsiteY3" fmla="*/ 6858000 h 6858000"/>
              <a:gd name="connsiteX4" fmla="*/ 10997120 w 12192000"/>
              <a:gd name="connsiteY4" fmla="*/ 6851980 h 6858000"/>
              <a:gd name="connsiteX5" fmla="*/ 12094512 w 12192000"/>
              <a:gd name="connsiteY5" fmla="*/ 6315404 h 6858000"/>
              <a:gd name="connsiteX6" fmla="*/ 12191999 w 12192000"/>
              <a:gd name="connsiteY6" fmla="*/ 6239611 h 6858000"/>
              <a:gd name="connsiteX7" fmla="*/ 12191999 w 12192000"/>
              <a:gd name="connsiteY7" fmla="*/ 1104399 h 6858000"/>
              <a:gd name="connsiteX8" fmla="*/ 11979198 w 12192000"/>
              <a:gd name="connsiteY8" fmla="*/ 1051011 h 6858000"/>
              <a:gd name="connsiteX9" fmla="*/ 11742378 w 12192000"/>
              <a:gd name="connsiteY9" fmla="*/ 986227 h 6858000"/>
              <a:gd name="connsiteX10" fmla="*/ 12063968 w 12192000"/>
              <a:gd name="connsiteY10" fmla="*/ 729780 h 6858000"/>
              <a:gd name="connsiteX11" fmla="*/ 11572835 w 12192000"/>
              <a:gd name="connsiteY11" fmla="*/ 670151 h 6858000"/>
              <a:gd name="connsiteX12" fmla="*/ 11524844 w 12192000"/>
              <a:gd name="connsiteY12" fmla="*/ 671946 h 6858000"/>
              <a:gd name="connsiteX13" fmla="*/ 10560518 w 12192000"/>
              <a:gd name="connsiteY13" fmla="*/ 632492 h 6858000"/>
              <a:gd name="connsiteX14" fmla="*/ 9178169 w 12192000"/>
              <a:gd name="connsiteY14" fmla="*/ 501577 h 6858000"/>
              <a:gd name="connsiteX15" fmla="*/ 8033984 w 12192000"/>
              <a:gd name="connsiteY15" fmla="*/ 423121 h 6858000"/>
              <a:gd name="connsiteX16" fmla="*/ 6815795 w 12192000"/>
              <a:gd name="connsiteY16" fmla="*/ 270688 h 6858000"/>
              <a:gd name="connsiteX17" fmla="*/ 6757489 w 12192000"/>
              <a:gd name="connsiteY17" fmla="*/ 260880 h 6858000"/>
              <a:gd name="connsiteX18" fmla="*/ 6703217 w 12192000"/>
              <a:gd name="connsiteY18" fmla="*/ 290416 h 6858000"/>
              <a:gd name="connsiteX19" fmla="*/ 7005521 w 12192000"/>
              <a:gd name="connsiteY19" fmla="*/ 401154 h 6858000"/>
              <a:gd name="connsiteX20" fmla="*/ 6532779 w 12192000"/>
              <a:gd name="connsiteY20" fmla="*/ 342871 h 6858000"/>
              <a:gd name="connsiteX21" fmla="*/ 6524704 w 12192000"/>
              <a:gd name="connsiteY21" fmla="*/ 380529 h 6858000"/>
              <a:gd name="connsiteX22" fmla="*/ 7061587 w 12192000"/>
              <a:gd name="connsiteY22" fmla="*/ 523098 h 6858000"/>
              <a:gd name="connsiteX23" fmla="*/ 7013594 w 12192000"/>
              <a:gd name="connsiteY23" fmla="*/ 545070 h 6858000"/>
              <a:gd name="connsiteX24" fmla="*/ 6728335 w 12192000"/>
              <a:gd name="connsiteY24" fmla="*/ 489924 h 6858000"/>
              <a:gd name="connsiteX25" fmla="*/ 6670923 w 12192000"/>
              <a:gd name="connsiteY25" fmla="*/ 504270 h 6858000"/>
              <a:gd name="connsiteX26" fmla="*/ 6699180 w 12192000"/>
              <a:gd name="connsiteY26" fmla="*/ 571069 h 6858000"/>
              <a:gd name="connsiteX27" fmla="*/ 6822972 w 12192000"/>
              <a:gd name="connsiteY27" fmla="*/ 597073 h 6858000"/>
              <a:gd name="connsiteX28" fmla="*/ 7015839 w 12192000"/>
              <a:gd name="connsiteY28" fmla="*/ 753992 h 6858000"/>
              <a:gd name="connsiteX29" fmla="*/ 6723848 w 12192000"/>
              <a:gd name="connsiteY29" fmla="*/ 735160 h 6858000"/>
              <a:gd name="connsiteX30" fmla="*/ 6672268 w 12192000"/>
              <a:gd name="connsiteY30" fmla="*/ 773268 h 6858000"/>
              <a:gd name="connsiteX31" fmla="*/ 6652532 w 12192000"/>
              <a:gd name="connsiteY31" fmla="*/ 822585 h 6858000"/>
              <a:gd name="connsiteX32" fmla="*/ 6539505 w 12192000"/>
              <a:gd name="connsiteY32" fmla="*/ 863382 h 6858000"/>
              <a:gd name="connsiteX33" fmla="*/ 6717122 w 12192000"/>
              <a:gd name="connsiteY33" fmla="*/ 909114 h 6858000"/>
              <a:gd name="connsiteX34" fmla="*/ 6527397 w 12192000"/>
              <a:gd name="connsiteY34" fmla="*/ 909114 h 6858000"/>
              <a:gd name="connsiteX35" fmla="*/ 6309411 w 12192000"/>
              <a:gd name="connsiteY35" fmla="*/ 877731 h 6858000"/>
              <a:gd name="connsiteX36" fmla="*/ 6077077 w 12192000"/>
              <a:gd name="connsiteY36" fmla="*/ 887593 h 6858000"/>
              <a:gd name="connsiteX37" fmla="*/ 6076642 w 12192000"/>
              <a:gd name="connsiteY37" fmla="*/ 887537 h 6858000"/>
              <a:gd name="connsiteX38" fmla="*/ 6032390 w 12192000"/>
              <a:gd name="connsiteY38" fmla="*/ 898600 h 6858000"/>
              <a:gd name="connsiteX39" fmla="*/ 6008536 w 12192000"/>
              <a:gd name="connsiteY39" fmla="*/ 914503 h 6858000"/>
              <a:gd name="connsiteX40" fmla="*/ 5944926 w 12192000"/>
              <a:gd name="connsiteY40" fmla="*/ 922454 h 6858000"/>
              <a:gd name="connsiteX41" fmla="*/ 5929023 w 12192000"/>
              <a:gd name="connsiteY41" fmla="*/ 954259 h 6858000"/>
              <a:gd name="connsiteX42" fmla="*/ 5938641 w 12192000"/>
              <a:gd name="connsiteY42" fmla="*/ 983356 h 6858000"/>
              <a:gd name="connsiteX43" fmla="*/ 5941380 w 12192000"/>
              <a:gd name="connsiteY43" fmla="*/ 994243 h 6858000"/>
              <a:gd name="connsiteX44" fmla="*/ 6022639 w 12192000"/>
              <a:gd name="connsiteY44" fmla="*/ 1012399 h 6858000"/>
              <a:gd name="connsiteX45" fmla="*/ 6620687 w 12192000"/>
              <a:gd name="connsiteY45" fmla="*/ 1222947 h 6858000"/>
              <a:gd name="connsiteX46" fmla="*/ 6557895 w 12192000"/>
              <a:gd name="connsiteY46" fmla="*/ 1308577 h 6858000"/>
              <a:gd name="connsiteX47" fmla="*/ 6815348 w 12192000"/>
              <a:gd name="connsiteY47" fmla="*/ 1401831 h 6858000"/>
              <a:gd name="connsiteX48" fmla="*/ 6878591 w 12192000"/>
              <a:gd name="connsiteY48" fmla="*/ 1494187 h 6858000"/>
              <a:gd name="connsiteX49" fmla="*/ 6799202 w 12192000"/>
              <a:gd name="connsiteY49" fmla="*/ 1486118 h 6858000"/>
              <a:gd name="connsiteX50" fmla="*/ 6731027 w 12192000"/>
              <a:gd name="connsiteY50" fmla="*/ 1503602 h 6858000"/>
              <a:gd name="connsiteX51" fmla="*/ 6759282 w 12192000"/>
              <a:gd name="connsiteY51" fmla="*/ 1621067 h 6858000"/>
              <a:gd name="connsiteX52" fmla="*/ 7123035 w 12192000"/>
              <a:gd name="connsiteY52" fmla="*/ 1772603 h 6858000"/>
              <a:gd name="connsiteX53" fmla="*/ 7155777 w 12192000"/>
              <a:gd name="connsiteY53" fmla="*/ 1821919 h 6858000"/>
              <a:gd name="connsiteX54" fmla="*/ 7112270 w 12192000"/>
              <a:gd name="connsiteY54" fmla="*/ 1856890 h 6858000"/>
              <a:gd name="connsiteX55" fmla="*/ 6994755 w 12192000"/>
              <a:gd name="connsiteY55" fmla="*/ 1874821 h 6858000"/>
              <a:gd name="connsiteX56" fmla="*/ 7159364 w 12192000"/>
              <a:gd name="connsiteY56" fmla="*/ 2042948 h 6858000"/>
              <a:gd name="connsiteX57" fmla="*/ 7219467 w 12192000"/>
              <a:gd name="connsiteY57" fmla="*/ 2089573 h 6858000"/>
              <a:gd name="connsiteX58" fmla="*/ 7322179 w 12192000"/>
              <a:gd name="connsiteY58" fmla="*/ 2161756 h 6858000"/>
              <a:gd name="connsiteX59" fmla="*/ 7323974 w 12192000"/>
              <a:gd name="connsiteY59" fmla="*/ 2183724 h 6858000"/>
              <a:gd name="connsiteX60" fmla="*/ 7184034 w 12192000"/>
              <a:gd name="connsiteY60" fmla="*/ 2261285 h 6858000"/>
              <a:gd name="connsiteX61" fmla="*/ 6931516 w 12192000"/>
              <a:gd name="connsiteY61" fmla="*/ 2240212 h 6858000"/>
              <a:gd name="connsiteX62" fmla="*/ 7304686 w 12192000"/>
              <a:gd name="connsiteY62" fmla="*/ 2355883 h 6858000"/>
              <a:gd name="connsiteX63" fmla="*/ 6096813 w 12192000"/>
              <a:gd name="connsiteY63" fmla="*/ 2080160 h 6858000"/>
              <a:gd name="connsiteX64" fmla="*/ 6173959 w 12192000"/>
              <a:gd name="connsiteY64" fmla="*/ 2152340 h 6858000"/>
              <a:gd name="connsiteX65" fmla="*/ 6596469 w 12192000"/>
              <a:gd name="connsiteY65" fmla="*/ 2342432 h 6858000"/>
              <a:gd name="connsiteX66" fmla="*/ 6716224 w 12192000"/>
              <a:gd name="connsiteY66" fmla="*/ 2461690 h 6858000"/>
              <a:gd name="connsiteX67" fmla="*/ 6841810 w 12192000"/>
              <a:gd name="connsiteY67" fmla="*/ 2527594 h 6858000"/>
              <a:gd name="connsiteX68" fmla="*/ 7018080 w 12192000"/>
              <a:gd name="connsiteY68" fmla="*/ 2526249 h 6858000"/>
              <a:gd name="connsiteX69" fmla="*/ 7143217 w 12192000"/>
              <a:gd name="connsiteY69" fmla="*/ 2627573 h 6858000"/>
              <a:gd name="connsiteX70" fmla="*/ 7012697 w 12192000"/>
              <a:gd name="connsiteY70" fmla="*/ 2649094 h 6858000"/>
              <a:gd name="connsiteX71" fmla="*/ 6859752 w 12192000"/>
              <a:gd name="connsiteY71" fmla="*/ 2632505 h 6858000"/>
              <a:gd name="connsiteX72" fmla="*/ 6529636 w 12192000"/>
              <a:gd name="connsiteY72" fmla="*/ 2637883 h 6858000"/>
              <a:gd name="connsiteX73" fmla="*/ 6340360 w 12192000"/>
              <a:gd name="connsiteY73" fmla="*/ 2657610 h 6858000"/>
              <a:gd name="connsiteX74" fmla="*/ 5905294 w 12192000"/>
              <a:gd name="connsiteY74" fmla="*/ 2623984 h 6858000"/>
              <a:gd name="connsiteX75" fmla="*/ 5930860 w 12192000"/>
              <a:gd name="connsiteY75" fmla="*/ 2710066 h 6858000"/>
              <a:gd name="connsiteX76" fmla="*/ 5914710 w 12192000"/>
              <a:gd name="connsiteY76" fmla="*/ 2784935 h 6858000"/>
              <a:gd name="connsiteX77" fmla="*/ 5908433 w 12192000"/>
              <a:gd name="connsiteY77" fmla="*/ 2947683 h 6858000"/>
              <a:gd name="connsiteX78" fmla="*/ 5912470 w 12192000"/>
              <a:gd name="connsiteY78" fmla="*/ 2974134 h 6858000"/>
              <a:gd name="connsiteX79" fmla="*/ 5815141 w 12192000"/>
              <a:gd name="connsiteY79" fmla="*/ 2991171 h 6858000"/>
              <a:gd name="connsiteX80" fmla="*/ 6395082 w 12192000"/>
              <a:gd name="connsiteY80" fmla="*/ 3329661 h 6858000"/>
              <a:gd name="connsiteX81" fmla="*/ 6007557 w 12192000"/>
              <a:gd name="connsiteY81" fmla="*/ 3243581 h 6858000"/>
              <a:gd name="connsiteX82" fmla="*/ 5955079 w 12192000"/>
              <a:gd name="connsiteY82" fmla="*/ 3385704 h 6858000"/>
              <a:gd name="connsiteX83" fmla="*/ 6137180 w 12192000"/>
              <a:gd name="connsiteY83" fmla="*/ 3512133 h 6858000"/>
              <a:gd name="connsiteX84" fmla="*/ 6204457 w 12192000"/>
              <a:gd name="connsiteY84" fmla="*/ 3762302 h 6858000"/>
              <a:gd name="connsiteX85" fmla="*/ 6171716 w 12192000"/>
              <a:gd name="connsiteY85" fmla="*/ 3990952 h 6858000"/>
              <a:gd name="connsiteX86" fmla="*/ 6093674 w 12192000"/>
              <a:gd name="connsiteY86" fmla="*/ 4063580 h 6858000"/>
              <a:gd name="connsiteX87" fmla="*/ 5980645 w 12192000"/>
              <a:gd name="connsiteY87" fmla="*/ 4194045 h 6858000"/>
              <a:gd name="connsiteX88" fmla="*/ 5910676 w 12192000"/>
              <a:gd name="connsiteY88" fmla="*/ 4274743 h 6858000"/>
              <a:gd name="connsiteX89" fmla="*/ 5667577 w 12192000"/>
              <a:gd name="connsiteY89" fmla="*/ 4243362 h 6858000"/>
              <a:gd name="connsiteX90" fmla="*/ 5991859 w 12192000"/>
              <a:gd name="connsiteY90" fmla="*/ 4448252 h 6858000"/>
              <a:gd name="connsiteX91" fmla="*/ 5729024 w 12192000"/>
              <a:gd name="connsiteY91" fmla="*/ 4422695 h 6858000"/>
              <a:gd name="connsiteX92" fmla="*/ 5643357 w 12192000"/>
              <a:gd name="connsiteY92" fmla="*/ 4437041 h 6858000"/>
              <a:gd name="connsiteX93" fmla="*/ 5692243 w 12192000"/>
              <a:gd name="connsiteY93" fmla="*/ 4503395 h 6858000"/>
              <a:gd name="connsiteX94" fmla="*/ 5885111 w 12192000"/>
              <a:gd name="connsiteY94" fmla="*/ 4615926 h 6858000"/>
              <a:gd name="connsiteX95" fmla="*/ 6282503 w 12192000"/>
              <a:gd name="connsiteY95" fmla="*/ 4920793 h 6858000"/>
              <a:gd name="connsiteX96" fmla="*/ 5897668 w 12192000"/>
              <a:gd name="connsiteY96" fmla="*/ 4780915 h 6858000"/>
              <a:gd name="connsiteX97" fmla="*/ 6303132 w 12192000"/>
              <a:gd name="connsiteY97" fmla="*/ 5094297 h 6858000"/>
              <a:gd name="connsiteX98" fmla="*/ 6393287 w 12192000"/>
              <a:gd name="connsiteY98" fmla="*/ 5198310 h 6858000"/>
              <a:gd name="connsiteX99" fmla="*/ 6575386 w 12192000"/>
              <a:gd name="connsiteY99" fmla="*/ 5456548 h 6858000"/>
              <a:gd name="connsiteX100" fmla="*/ 6566415 w 12192000"/>
              <a:gd name="connsiteY100" fmla="*/ 5485690 h 6858000"/>
              <a:gd name="connsiteX101" fmla="*/ 6356059 w 12192000"/>
              <a:gd name="connsiteY101" fmla="*/ 5443995 h 6858000"/>
              <a:gd name="connsiteX102" fmla="*/ 6628762 w 12192000"/>
              <a:gd name="connsiteY102" fmla="*/ 5660990 h 6858000"/>
              <a:gd name="connsiteX103" fmla="*/ 6910436 w 12192000"/>
              <a:gd name="connsiteY103" fmla="*/ 5827767 h 6858000"/>
              <a:gd name="connsiteX104" fmla="*/ 6710393 w 12192000"/>
              <a:gd name="connsiteY104" fmla="*/ 5802214 h 6858000"/>
              <a:gd name="connsiteX105" fmla="*/ 6435448 w 12192000"/>
              <a:gd name="connsiteY105" fmla="*/ 5706719 h 6858000"/>
              <a:gd name="connsiteX106" fmla="*/ 6339913 w 12192000"/>
              <a:gd name="connsiteY106" fmla="*/ 5742586 h 6858000"/>
              <a:gd name="connsiteX107" fmla="*/ 6600503 w 12192000"/>
              <a:gd name="connsiteY107" fmla="*/ 5900398 h 6858000"/>
              <a:gd name="connsiteX108" fmla="*/ 6749863 w 12192000"/>
              <a:gd name="connsiteY108" fmla="*/ 5973478 h 6858000"/>
              <a:gd name="connsiteX109" fmla="*/ 6809515 w 12192000"/>
              <a:gd name="connsiteY109" fmla="*/ 6029519 h 6858000"/>
              <a:gd name="connsiteX110" fmla="*/ 6979954 w 12192000"/>
              <a:gd name="connsiteY110" fmla="*/ 6229474 h 6858000"/>
              <a:gd name="connsiteX111" fmla="*/ 7480509 w 12192000"/>
              <a:gd name="connsiteY111" fmla="*/ 6447812 h 6858000"/>
              <a:gd name="connsiteX112" fmla="*/ 7948764 w 12192000"/>
              <a:gd name="connsiteY112" fmla="*/ 6719056 h 6858000"/>
              <a:gd name="connsiteX113" fmla="*/ 8221244 w 12192000"/>
              <a:gd name="connsiteY113" fmla="*/ 6848868 h 6858000"/>
              <a:gd name="connsiteX114" fmla="*/ 8242921 w 12192000"/>
              <a:gd name="connsiteY114" fmla="*/ 6858000 h 6858000"/>
              <a:gd name="connsiteX115" fmla="*/ 0 w 12192000"/>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2000" h="6858000">
                <a:moveTo>
                  <a:pt x="0" y="0"/>
                </a:moveTo>
                <a:lnTo>
                  <a:pt x="12192000" y="0"/>
                </a:lnTo>
                <a:lnTo>
                  <a:pt x="12192000" y="6858000"/>
                </a:lnTo>
                <a:lnTo>
                  <a:pt x="10976177" y="6858000"/>
                </a:lnTo>
                <a:lnTo>
                  <a:pt x="10997120" y="6851980"/>
                </a:lnTo>
                <a:cubicBezTo>
                  <a:pt x="11372760" y="6734361"/>
                  <a:pt x="11757137" y="6563389"/>
                  <a:pt x="12094512" y="6315404"/>
                </a:cubicBezTo>
                <a:lnTo>
                  <a:pt x="12191999" y="6239611"/>
                </a:lnTo>
                <a:lnTo>
                  <a:pt x="12191999" y="1104399"/>
                </a:lnTo>
                <a:lnTo>
                  <a:pt x="11979198" y="1051011"/>
                </a:lnTo>
                <a:cubicBezTo>
                  <a:pt x="11902836" y="1030275"/>
                  <a:pt x="11824681" y="1008195"/>
                  <a:pt x="11742378" y="986227"/>
                </a:cubicBezTo>
                <a:cubicBezTo>
                  <a:pt x="11843295" y="875936"/>
                  <a:pt x="12022257" y="888939"/>
                  <a:pt x="12063968" y="729780"/>
                </a:cubicBezTo>
                <a:cubicBezTo>
                  <a:pt x="11901155" y="688534"/>
                  <a:pt x="11729822" y="735611"/>
                  <a:pt x="11572835" y="670151"/>
                </a:cubicBezTo>
                <a:cubicBezTo>
                  <a:pt x="11559381" y="664325"/>
                  <a:pt x="11540990" y="670151"/>
                  <a:pt x="11524844" y="671946"/>
                </a:cubicBezTo>
                <a:cubicBezTo>
                  <a:pt x="11201459" y="706916"/>
                  <a:pt x="10879418" y="676432"/>
                  <a:pt x="10560518" y="632492"/>
                </a:cubicBezTo>
                <a:cubicBezTo>
                  <a:pt x="10101230" y="569728"/>
                  <a:pt x="9640146" y="529825"/>
                  <a:pt x="9178169" y="501577"/>
                </a:cubicBezTo>
                <a:cubicBezTo>
                  <a:pt x="8796475" y="478266"/>
                  <a:pt x="8413886" y="467955"/>
                  <a:pt x="8033984" y="423121"/>
                </a:cubicBezTo>
                <a:cubicBezTo>
                  <a:pt x="7627624" y="375150"/>
                  <a:pt x="7221712" y="320901"/>
                  <a:pt x="6815795" y="270688"/>
                </a:cubicBezTo>
                <a:cubicBezTo>
                  <a:pt x="6797407" y="268446"/>
                  <a:pt x="6777110" y="261384"/>
                  <a:pt x="6757489" y="260880"/>
                </a:cubicBezTo>
                <a:cubicBezTo>
                  <a:pt x="6737867" y="260376"/>
                  <a:pt x="6718916" y="266430"/>
                  <a:pt x="6703217" y="290416"/>
                </a:cubicBezTo>
                <a:cubicBezTo>
                  <a:pt x="6786642" y="353629"/>
                  <a:pt x="6892941" y="329867"/>
                  <a:pt x="7005521" y="401154"/>
                </a:cubicBezTo>
                <a:cubicBezTo>
                  <a:pt x="6822525" y="378735"/>
                  <a:pt x="6677649" y="360801"/>
                  <a:pt x="6532779" y="342871"/>
                </a:cubicBezTo>
                <a:cubicBezTo>
                  <a:pt x="6530087" y="355424"/>
                  <a:pt x="6527397" y="367976"/>
                  <a:pt x="6524704" y="380529"/>
                </a:cubicBezTo>
                <a:cubicBezTo>
                  <a:pt x="6709945" y="406980"/>
                  <a:pt x="6881280" y="475126"/>
                  <a:pt x="7061587" y="523098"/>
                </a:cubicBezTo>
                <a:cubicBezTo>
                  <a:pt x="7044990" y="552691"/>
                  <a:pt x="7028398" y="546862"/>
                  <a:pt x="7013594" y="545070"/>
                </a:cubicBezTo>
                <a:cubicBezTo>
                  <a:pt x="6917162" y="533412"/>
                  <a:pt x="6820730" y="521755"/>
                  <a:pt x="6728335" y="489924"/>
                </a:cubicBezTo>
                <a:cubicBezTo>
                  <a:pt x="6707702" y="482748"/>
                  <a:pt x="6682583" y="482748"/>
                  <a:pt x="6670923" y="504270"/>
                </a:cubicBezTo>
                <a:cubicBezTo>
                  <a:pt x="6654326" y="534757"/>
                  <a:pt x="6678097" y="554484"/>
                  <a:pt x="6699180" y="571069"/>
                </a:cubicBezTo>
                <a:cubicBezTo>
                  <a:pt x="6735959" y="599764"/>
                  <a:pt x="6780362" y="591695"/>
                  <a:pt x="6822972" y="597073"/>
                </a:cubicBezTo>
                <a:cubicBezTo>
                  <a:pt x="6936448" y="610972"/>
                  <a:pt x="6990720" y="654460"/>
                  <a:pt x="7015839" y="753992"/>
                </a:cubicBezTo>
                <a:cubicBezTo>
                  <a:pt x="6916264" y="713640"/>
                  <a:pt x="6820280" y="763407"/>
                  <a:pt x="6723848" y="735160"/>
                </a:cubicBezTo>
                <a:cubicBezTo>
                  <a:pt x="6698731" y="727988"/>
                  <a:pt x="6658813" y="738747"/>
                  <a:pt x="6672268" y="773268"/>
                </a:cubicBezTo>
                <a:cubicBezTo>
                  <a:pt x="6684828" y="805550"/>
                  <a:pt x="6726540" y="828861"/>
                  <a:pt x="6652532" y="822585"/>
                </a:cubicBezTo>
                <a:cubicBezTo>
                  <a:pt x="6599609" y="818101"/>
                  <a:pt x="6495999" y="854418"/>
                  <a:pt x="6539505" y="863382"/>
                </a:cubicBezTo>
                <a:cubicBezTo>
                  <a:pt x="6594225" y="874593"/>
                  <a:pt x="6647600" y="890733"/>
                  <a:pt x="6717122" y="909114"/>
                </a:cubicBezTo>
                <a:cubicBezTo>
                  <a:pt x="6640423" y="939151"/>
                  <a:pt x="6585254" y="932874"/>
                  <a:pt x="6527397" y="909114"/>
                </a:cubicBezTo>
                <a:cubicBezTo>
                  <a:pt x="6457427" y="880419"/>
                  <a:pt x="6366375" y="845451"/>
                  <a:pt x="6309411" y="877731"/>
                </a:cubicBezTo>
                <a:cubicBezTo>
                  <a:pt x="6224192" y="926151"/>
                  <a:pt x="6153325" y="895663"/>
                  <a:pt x="6077077" y="887593"/>
                </a:cubicBezTo>
                <a:lnTo>
                  <a:pt x="6076642" y="887537"/>
                </a:lnTo>
                <a:lnTo>
                  <a:pt x="6032390" y="898600"/>
                </a:lnTo>
                <a:cubicBezTo>
                  <a:pt x="6023409" y="901866"/>
                  <a:pt x="6017756" y="911989"/>
                  <a:pt x="6008536" y="914503"/>
                </a:cubicBezTo>
                <a:cubicBezTo>
                  <a:pt x="5987921" y="920125"/>
                  <a:pt x="5964038" y="912898"/>
                  <a:pt x="5944926" y="922454"/>
                </a:cubicBezTo>
                <a:cubicBezTo>
                  <a:pt x="5934324" y="927755"/>
                  <a:pt x="5934324" y="943657"/>
                  <a:pt x="5929023" y="954259"/>
                </a:cubicBezTo>
                <a:cubicBezTo>
                  <a:pt x="5933305" y="967105"/>
                  <a:pt x="5936344" y="975942"/>
                  <a:pt x="5938641" y="983356"/>
                </a:cubicBezTo>
                <a:lnTo>
                  <a:pt x="5941380" y="994243"/>
                </a:lnTo>
                <a:lnTo>
                  <a:pt x="6022639" y="1012399"/>
                </a:lnTo>
                <a:cubicBezTo>
                  <a:pt x="6231931" y="1059643"/>
                  <a:pt x="6435672" y="1112210"/>
                  <a:pt x="6620687" y="1222947"/>
                </a:cubicBezTo>
                <a:cubicBezTo>
                  <a:pt x="6604990" y="1244018"/>
                  <a:pt x="6525153" y="1304094"/>
                  <a:pt x="6557895" y="1308577"/>
                </a:cubicBezTo>
                <a:cubicBezTo>
                  <a:pt x="6649842" y="1321581"/>
                  <a:pt x="6731472" y="1365517"/>
                  <a:pt x="6815348" y="1401831"/>
                </a:cubicBezTo>
                <a:cubicBezTo>
                  <a:pt x="6851679" y="1417523"/>
                  <a:pt x="6895633" y="1438147"/>
                  <a:pt x="6878591" y="1494187"/>
                </a:cubicBezTo>
                <a:cubicBezTo>
                  <a:pt x="6847640" y="1509878"/>
                  <a:pt x="6824766" y="1487911"/>
                  <a:pt x="6799202" y="1486118"/>
                </a:cubicBezTo>
                <a:cubicBezTo>
                  <a:pt x="6773186" y="1484326"/>
                  <a:pt x="6714877" y="1495981"/>
                  <a:pt x="6731027" y="1503602"/>
                </a:cubicBezTo>
                <a:cubicBezTo>
                  <a:pt x="6804583" y="1538124"/>
                  <a:pt x="6672268" y="1621067"/>
                  <a:pt x="6759282" y="1621067"/>
                </a:cubicBezTo>
                <a:cubicBezTo>
                  <a:pt x="6905053" y="1621514"/>
                  <a:pt x="6982647" y="1768566"/>
                  <a:pt x="7123035" y="1772603"/>
                </a:cubicBezTo>
                <a:cubicBezTo>
                  <a:pt x="7145459" y="1773049"/>
                  <a:pt x="7156224" y="1799053"/>
                  <a:pt x="7155777" y="1821919"/>
                </a:cubicBezTo>
                <a:cubicBezTo>
                  <a:pt x="7155777" y="1849268"/>
                  <a:pt x="7135144" y="1854199"/>
                  <a:pt x="7112270" y="1856890"/>
                </a:cubicBezTo>
                <a:cubicBezTo>
                  <a:pt x="7077284" y="1860923"/>
                  <a:pt x="7040954" y="1821919"/>
                  <a:pt x="6994755" y="1874821"/>
                </a:cubicBezTo>
                <a:cubicBezTo>
                  <a:pt x="7077735" y="1905755"/>
                  <a:pt x="7160709" y="1936693"/>
                  <a:pt x="7159364" y="2042948"/>
                </a:cubicBezTo>
                <a:cubicBezTo>
                  <a:pt x="7158916" y="2071638"/>
                  <a:pt x="7193452" y="2082399"/>
                  <a:pt x="7219467" y="2089573"/>
                </a:cubicBezTo>
                <a:cubicBezTo>
                  <a:pt x="7262526" y="2101231"/>
                  <a:pt x="7298853" y="2121854"/>
                  <a:pt x="7322179" y="2161756"/>
                </a:cubicBezTo>
                <a:cubicBezTo>
                  <a:pt x="7321730" y="2169378"/>
                  <a:pt x="7321281" y="2177446"/>
                  <a:pt x="7323974" y="2183724"/>
                </a:cubicBezTo>
                <a:cubicBezTo>
                  <a:pt x="7316349" y="2280115"/>
                  <a:pt x="7253555" y="2277424"/>
                  <a:pt x="7184034" y="2261285"/>
                </a:cubicBezTo>
                <a:cubicBezTo>
                  <a:pt x="7101058" y="2241558"/>
                  <a:pt x="7018978" y="2205691"/>
                  <a:pt x="6931516" y="2240212"/>
                </a:cubicBezTo>
                <a:cubicBezTo>
                  <a:pt x="7054861" y="2286391"/>
                  <a:pt x="7188967" y="2289976"/>
                  <a:pt x="7304686" y="2355883"/>
                </a:cubicBezTo>
                <a:cubicBezTo>
                  <a:pt x="6881280" y="2367989"/>
                  <a:pt x="6507211" y="2159959"/>
                  <a:pt x="6096813" y="2080160"/>
                </a:cubicBezTo>
                <a:cubicBezTo>
                  <a:pt x="6110718" y="2133508"/>
                  <a:pt x="6143907" y="2144268"/>
                  <a:pt x="6173959" y="2152340"/>
                </a:cubicBezTo>
                <a:cubicBezTo>
                  <a:pt x="6325561" y="2192691"/>
                  <a:pt x="6458320" y="2272943"/>
                  <a:pt x="6596469" y="2342432"/>
                </a:cubicBezTo>
                <a:cubicBezTo>
                  <a:pt x="6653429" y="2371125"/>
                  <a:pt x="6694695" y="2399820"/>
                  <a:pt x="6716224" y="2461690"/>
                </a:cubicBezTo>
                <a:cubicBezTo>
                  <a:pt x="6735511" y="2517732"/>
                  <a:pt x="6772739" y="2543736"/>
                  <a:pt x="6841810" y="2527594"/>
                </a:cubicBezTo>
                <a:cubicBezTo>
                  <a:pt x="6897875" y="2514144"/>
                  <a:pt x="6959322" y="2521317"/>
                  <a:pt x="7018080" y="2526249"/>
                </a:cubicBezTo>
                <a:cubicBezTo>
                  <a:pt x="7085808" y="2531629"/>
                  <a:pt x="7161607" y="2594845"/>
                  <a:pt x="7143217" y="2627573"/>
                </a:cubicBezTo>
                <a:cubicBezTo>
                  <a:pt x="7111823" y="2683166"/>
                  <a:pt x="7059345" y="2655370"/>
                  <a:pt x="7012697" y="2649094"/>
                </a:cubicBezTo>
                <a:cubicBezTo>
                  <a:pt x="6959771" y="2641473"/>
                  <a:pt x="6861547" y="2625779"/>
                  <a:pt x="6859752" y="2632505"/>
                </a:cubicBezTo>
                <a:cubicBezTo>
                  <a:pt x="6825212" y="2771936"/>
                  <a:pt x="6582114" y="2650439"/>
                  <a:pt x="6529636" y="2637883"/>
                </a:cubicBezTo>
                <a:cubicBezTo>
                  <a:pt x="6464154" y="2622192"/>
                  <a:pt x="6402705" y="2650887"/>
                  <a:pt x="6340360" y="2657610"/>
                </a:cubicBezTo>
                <a:cubicBezTo>
                  <a:pt x="6284743" y="2663887"/>
                  <a:pt x="5970330" y="2683166"/>
                  <a:pt x="5905294" y="2623984"/>
                </a:cubicBezTo>
                <a:cubicBezTo>
                  <a:pt x="5896322" y="2670163"/>
                  <a:pt x="5915159" y="2688993"/>
                  <a:pt x="5930860" y="2710066"/>
                </a:cubicBezTo>
                <a:cubicBezTo>
                  <a:pt x="5952838" y="2740102"/>
                  <a:pt x="5956426" y="2761175"/>
                  <a:pt x="5914710" y="2784935"/>
                </a:cubicBezTo>
                <a:cubicBezTo>
                  <a:pt x="5795853" y="2853086"/>
                  <a:pt x="5797649" y="2855325"/>
                  <a:pt x="5908433" y="2947683"/>
                </a:cubicBezTo>
                <a:cubicBezTo>
                  <a:pt x="5913818" y="2951715"/>
                  <a:pt x="5911572" y="2965167"/>
                  <a:pt x="5912470" y="2974134"/>
                </a:cubicBezTo>
                <a:cubicBezTo>
                  <a:pt x="5883316" y="2988480"/>
                  <a:pt x="5849228" y="2952613"/>
                  <a:pt x="5815141" y="2991171"/>
                </a:cubicBezTo>
                <a:cubicBezTo>
                  <a:pt x="5963601" y="3160638"/>
                  <a:pt x="6190105" y="3202332"/>
                  <a:pt x="6395082" y="3329661"/>
                </a:cubicBezTo>
                <a:cubicBezTo>
                  <a:pt x="6229127" y="3371803"/>
                  <a:pt x="6129555" y="3224751"/>
                  <a:pt x="6007557" y="3243581"/>
                </a:cubicBezTo>
                <a:cubicBezTo>
                  <a:pt x="5946560" y="3289760"/>
                  <a:pt x="6127760" y="3363734"/>
                  <a:pt x="5955079" y="3385704"/>
                </a:cubicBezTo>
                <a:cubicBezTo>
                  <a:pt x="6029985" y="3426052"/>
                  <a:pt x="6085601" y="3465503"/>
                  <a:pt x="6137180" y="3512133"/>
                </a:cubicBezTo>
                <a:cubicBezTo>
                  <a:pt x="6229127" y="3595522"/>
                  <a:pt x="6247069" y="3650219"/>
                  <a:pt x="6204457" y="3762302"/>
                </a:cubicBezTo>
                <a:cubicBezTo>
                  <a:pt x="6176648" y="3835828"/>
                  <a:pt x="6135833" y="3903528"/>
                  <a:pt x="6171716" y="3990952"/>
                </a:cubicBezTo>
                <a:cubicBezTo>
                  <a:pt x="6196832" y="4051028"/>
                  <a:pt x="6186964" y="4090479"/>
                  <a:pt x="6093674" y="4063580"/>
                </a:cubicBezTo>
                <a:cubicBezTo>
                  <a:pt x="5993205" y="4034885"/>
                  <a:pt x="5955530" y="4088685"/>
                  <a:pt x="5980645" y="4194045"/>
                </a:cubicBezTo>
                <a:cubicBezTo>
                  <a:pt x="5996791" y="4261744"/>
                  <a:pt x="5979747" y="4282366"/>
                  <a:pt x="5910676" y="4274743"/>
                </a:cubicBezTo>
                <a:cubicBezTo>
                  <a:pt x="5834426" y="4266226"/>
                  <a:pt x="5761765" y="4221841"/>
                  <a:pt x="5667577" y="4243362"/>
                </a:cubicBezTo>
                <a:cubicBezTo>
                  <a:pt x="5742928" y="4366207"/>
                  <a:pt x="5903948" y="4331236"/>
                  <a:pt x="5991859" y="4448252"/>
                </a:cubicBezTo>
                <a:cubicBezTo>
                  <a:pt x="5886904" y="4448697"/>
                  <a:pt x="5806617" y="4448252"/>
                  <a:pt x="5729024" y="4422695"/>
                </a:cubicBezTo>
                <a:cubicBezTo>
                  <a:pt x="5696728" y="4412381"/>
                  <a:pt x="5661295" y="4401625"/>
                  <a:pt x="5643357" y="4437041"/>
                </a:cubicBezTo>
                <a:cubicBezTo>
                  <a:pt x="5622274" y="4479633"/>
                  <a:pt x="5665781" y="4495772"/>
                  <a:pt x="5692243" y="4503395"/>
                </a:cubicBezTo>
                <a:cubicBezTo>
                  <a:pt x="5766702" y="4524914"/>
                  <a:pt x="5823661" y="4576025"/>
                  <a:pt x="5885111" y="4615926"/>
                </a:cubicBezTo>
                <a:cubicBezTo>
                  <a:pt x="6020115" y="4703353"/>
                  <a:pt x="6168129" y="4776430"/>
                  <a:pt x="6282503" y="4920793"/>
                </a:cubicBezTo>
                <a:cubicBezTo>
                  <a:pt x="6138526" y="4884029"/>
                  <a:pt x="6031329" y="4798399"/>
                  <a:pt x="5897668" y="4780915"/>
                </a:cubicBezTo>
                <a:cubicBezTo>
                  <a:pt x="6013387" y="4912275"/>
                  <a:pt x="6162296" y="4998804"/>
                  <a:pt x="6303132" y="5094297"/>
                </a:cubicBezTo>
                <a:cubicBezTo>
                  <a:pt x="6343501" y="5121199"/>
                  <a:pt x="6384317" y="5139580"/>
                  <a:pt x="6393287" y="5198310"/>
                </a:cubicBezTo>
                <a:cubicBezTo>
                  <a:pt x="6410780" y="5312186"/>
                  <a:pt x="6463257" y="5406336"/>
                  <a:pt x="6575386" y="5456548"/>
                </a:cubicBezTo>
                <a:cubicBezTo>
                  <a:pt x="6576284" y="5457000"/>
                  <a:pt x="6570007" y="5474037"/>
                  <a:pt x="6566415" y="5485690"/>
                </a:cubicBezTo>
                <a:cubicBezTo>
                  <a:pt x="6497793" y="5489279"/>
                  <a:pt x="6443521" y="5422027"/>
                  <a:pt x="6356059" y="5443995"/>
                </a:cubicBezTo>
                <a:cubicBezTo>
                  <a:pt x="6439934" y="5535454"/>
                  <a:pt x="6509903" y="5617502"/>
                  <a:pt x="6628762" y="5660990"/>
                </a:cubicBezTo>
                <a:cubicBezTo>
                  <a:pt x="6723848" y="5695511"/>
                  <a:pt x="6841363" y="5715686"/>
                  <a:pt x="6910436" y="5827767"/>
                </a:cubicBezTo>
                <a:cubicBezTo>
                  <a:pt x="6830149" y="5849739"/>
                  <a:pt x="6770494" y="5821942"/>
                  <a:pt x="6710393" y="5802214"/>
                </a:cubicBezTo>
                <a:cubicBezTo>
                  <a:pt x="6618446" y="5771728"/>
                  <a:pt x="6527397" y="5737208"/>
                  <a:pt x="6435448" y="5706719"/>
                </a:cubicBezTo>
                <a:cubicBezTo>
                  <a:pt x="6400463" y="5695062"/>
                  <a:pt x="6362338" y="5686991"/>
                  <a:pt x="6339913" y="5742586"/>
                </a:cubicBezTo>
                <a:cubicBezTo>
                  <a:pt x="6456978" y="5754244"/>
                  <a:pt x="6526948" y="5829564"/>
                  <a:pt x="6600503" y="5900398"/>
                </a:cubicBezTo>
                <a:cubicBezTo>
                  <a:pt x="6641770" y="5940299"/>
                  <a:pt x="6675410" y="5993652"/>
                  <a:pt x="6749863" y="5973478"/>
                </a:cubicBezTo>
                <a:cubicBezTo>
                  <a:pt x="6788885" y="5962718"/>
                  <a:pt x="6813554" y="5992754"/>
                  <a:pt x="6809515" y="6029519"/>
                </a:cubicBezTo>
                <a:cubicBezTo>
                  <a:pt x="6794715" y="6159089"/>
                  <a:pt x="6885766" y="6204369"/>
                  <a:pt x="6979954" y="6229474"/>
                </a:cubicBezTo>
                <a:cubicBezTo>
                  <a:pt x="7158469" y="6276549"/>
                  <a:pt x="7306929" y="6387287"/>
                  <a:pt x="7480509" y="6447812"/>
                </a:cubicBezTo>
                <a:cubicBezTo>
                  <a:pt x="7649154" y="6506545"/>
                  <a:pt x="7779672" y="6645975"/>
                  <a:pt x="7948764" y="6719056"/>
                </a:cubicBezTo>
                <a:cubicBezTo>
                  <a:pt x="8040603" y="6758733"/>
                  <a:pt x="8129409" y="6806985"/>
                  <a:pt x="8221244" y="6848868"/>
                </a:cubicBezTo>
                <a:lnTo>
                  <a:pt x="8242921"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endParaRPr lang="en-US" dirty="0">
              <a:solidFill>
                <a:schemeClr val="tx1"/>
              </a:solidFill>
            </a:endParaRPr>
          </a:p>
        </p:txBody>
      </p:sp>
      <p:sp>
        <p:nvSpPr>
          <p:cNvPr id="2" name="Başlık 1">
            <a:extLst>
              <a:ext uri="{FF2B5EF4-FFF2-40B4-BE49-F238E27FC236}">
                <a16:creationId xmlns:a16="http://schemas.microsoft.com/office/drawing/2014/main" id="{F5247764-8FF3-6F46-0969-A910CA40D50B}"/>
              </a:ext>
            </a:extLst>
          </p:cNvPr>
          <p:cNvSpPr>
            <a:spLocks noGrp="1"/>
          </p:cNvSpPr>
          <p:nvPr>
            <p:ph type="title"/>
          </p:nvPr>
        </p:nvSpPr>
        <p:spPr>
          <a:xfrm>
            <a:off x="838200" y="365125"/>
            <a:ext cx="5257800" cy="1720524"/>
          </a:xfrm>
        </p:spPr>
        <p:txBody>
          <a:bodyPr>
            <a:normAutofit/>
          </a:bodyPr>
          <a:lstStyle/>
          <a:p>
            <a:r>
              <a:rPr lang="tr-TR" dirty="0" err="1">
                <a:latin typeface="Times New Roman" panose="02020603050405020304" pitchFamily="18" charset="0"/>
                <a:cs typeface="Times New Roman" panose="02020603050405020304" pitchFamily="18" charset="0"/>
              </a:rPr>
              <a:t>Mean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Squared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Error</a:t>
            </a:r>
            <a:r>
              <a:rPr lang="tr-TR" dirty="0">
                <a:latin typeface="Times New Roman" panose="02020603050405020304" pitchFamily="18" charset="0"/>
                <a:cs typeface="Times New Roman" panose="02020603050405020304" pitchFamily="18" charset="0"/>
              </a:rPr>
              <a:t> (MSE)</a:t>
            </a:r>
          </a:p>
        </p:txBody>
      </p:sp>
      <p:sp>
        <p:nvSpPr>
          <p:cNvPr id="3" name="İçerik Yer Tutucusu 2">
            <a:extLst>
              <a:ext uri="{FF2B5EF4-FFF2-40B4-BE49-F238E27FC236}">
                <a16:creationId xmlns:a16="http://schemas.microsoft.com/office/drawing/2014/main" id="{E964B43A-EE27-DE25-B763-9D86DF2AD110}"/>
              </a:ext>
            </a:extLst>
          </p:cNvPr>
          <p:cNvSpPr>
            <a:spLocks noGrp="1"/>
          </p:cNvSpPr>
          <p:nvPr>
            <p:ph idx="1"/>
          </p:nvPr>
        </p:nvSpPr>
        <p:spPr>
          <a:xfrm>
            <a:off x="838201" y="2265037"/>
            <a:ext cx="5234271" cy="3911925"/>
          </a:xfrm>
        </p:spPr>
        <p:txBody>
          <a:bodyPr>
            <a:normAutofit/>
          </a:bodyPr>
          <a:lstStyle/>
          <a:p>
            <a:r>
              <a:rPr lang="tr-TR" sz="2000" b="0" i="0" dirty="0">
                <a:effectLst/>
                <a:latin typeface="Times New Roman" panose="02020603050405020304" pitchFamily="18" charset="0"/>
                <a:cs typeface="Times New Roman" panose="02020603050405020304" pitchFamily="18" charset="0"/>
              </a:rPr>
              <a:t>MSE, tüm veri kümesinde örnek başına ortalama kare kaybıdır. </a:t>
            </a:r>
            <a:r>
              <a:rPr lang="tr-TR" sz="2000" b="0" i="0" dirty="0" err="1">
                <a:effectLst/>
                <a:latin typeface="Times New Roman" panose="02020603050405020304" pitchFamily="18" charset="0"/>
                <a:cs typeface="Times New Roman" panose="02020603050405020304" pitchFamily="18" charset="0"/>
              </a:rPr>
              <a:t>MSE’yi</a:t>
            </a:r>
            <a:r>
              <a:rPr lang="tr-TR" sz="2000" b="0" i="0" dirty="0">
                <a:effectLst/>
                <a:latin typeface="Times New Roman" panose="02020603050405020304" pitchFamily="18" charset="0"/>
                <a:cs typeface="Times New Roman" panose="02020603050405020304" pitchFamily="18" charset="0"/>
              </a:rPr>
              <a:t> hesaplamak için, tek tek örnekler için tüm kare kayıpları toplanır ve daha sonra örnek sayısına bölünür.</a:t>
            </a:r>
          </a:p>
          <a:p>
            <a:pPr>
              <a:buFont typeface="Arial" panose="020B0604020202020204" pitchFamily="34" charset="0"/>
              <a:buChar char="•"/>
            </a:pPr>
            <a:r>
              <a:rPr lang="tr-TR" sz="2000" b="0" i="0" dirty="0">
                <a:effectLst/>
                <a:latin typeface="Times New Roman" panose="02020603050405020304" pitchFamily="18" charset="0"/>
                <a:cs typeface="Times New Roman" panose="02020603050405020304" pitchFamily="18" charset="0"/>
              </a:rPr>
              <a:t>x, modelin tahminde bulunmak için kullandığı özelliktir.</a:t>
            </a:r>
          </a:p>
          <a:p>
            <a:pPr>
              <a:buFont typeface="Arial" panose="020B0604020202020204" pitchFamily="34" charset="0"/>
              <a:buChar char="•"/>
            </a:pPr>
            <a:r>
              <a:rPr lang="tr-TR" sz="2000" b="0" i="0" dirty="0" err="1">
                <a:effectLst/>
                <a:latin typeface="Times New Roman" panose="02020603050405020304" pitchFamily="18" charset="0"/>
                <a:cs typeface="Times New Roman" panose="02020603050405020304" pitchFamily="18" charset="0"/>
              </a:rPr>
              <a:t>prediction</a:t>
            </a:r>
            <a:r>
              <a:rPr lang="tr-TR" sz="2000" b="0" i="0" dirty="0">
                <a:effectLst/>
                <a:latin typeface="Times New Roman" panose="02020603050405020304" pitchFamily="18" charset="0"/>
                <a:cs typeface="Times New Roman" panose="02020603050405020304" pitchFamily="18" charset="0"/>
              </a:rPr>
              <a:t>(x) anlamı, x özelliğine göre tahmin edilen değerdir.</a:t>
            </a:r>
          </a:p>
          <a:p>
            <a:pPr>
              <a:buFont typeface="Arial" panose="020B0604020202020204" pitchFamily="34" charset="0"/>
              <a:buChar char="•"/>
            </a:pPr>
            <a:r>
              <a:rPr lang="tr-TR" sz="2000" b="0" i="0" dirty="0">
                <a:effectLst/>
                <a:latin typeface="Times New Roman" panose="02020603050405020304" pitchFamily="18" charset="0"/>
                <a:cs typeface="Times New Roman" panose="02020603050405020304" pitchFamily="18" charset="0"/>
              </a:rPr>
              <a:t>y, gerçek değerdir.</a:t>
            </a:r>
          </a:p>
          <a:p>
            <a:pPr>
              <a:buFont typeface="Arial" panose="020B0604020202020204" pitchFamily="34" charset="0"/>
              <a:buChar char="•"/>
            </a:pPr>
            <a:r>
              <a:rPr lang="tr-TR" sz="2000" b="0" i="0" dirty="0">
                <a:effectLst/>
                <a:latin typeface="Times New Roman" panose="02020603050405020304" pitchFamily="18" charset="0"/>
                <a:cs typeface="Times New Roman" panose="02020603050405020304" pitchFamily="18" charset="0"/>
              </a:rPr>
              <a:t>N, örnek sayısıdır.</a:t>
            </a:r>
          </a:p>
          <a:p>
            <a:pPr marL="0" indent="0">
              <a:buNone/>
            </a:pPr>
            <a:endParaRPr lang="tr-TR" sz="2000" b="0" i="0" dirty="0">
              <a:effectLst/>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p:txBody>
      </p:sp>
      <p:pic>
        <p:nvPicPr>
          <p:cNvPr id="6150" name="Picture 6">
            <a:extLst>
              <a:ext uri="{FF2B5EF4-FFF2-40B4-BE49-F238E27FC236}">
                <a16:creationId xmlns:a16="http://schemas.microsoft.com/office/drawing/2014/main" id="{F30CC6A5-8E98-1112-AB27-211551A926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9095" y="1142796"/>
            <a:ext cx="3972630" cy="29595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DD3A79E-56CE-DCF8-7579-9AC2B34C8B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34655" y="4484530"/>
            <a:ext cx="3541510" cy="123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79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DC88578-C071-B90E-2801-121891636194}"/>
              </a:ext>
            </a:extLst>
          </p:cNvPr>
          <p:cNvSpPr>
            <a:spLocks noGrp="1"/>
          </p:cNvSpPr>
          <p:nvPr>
            <p:ph type="title"/>
          </p:nvPr>
        </p:nvSpPr>
        <p:spPr>
          <a:xfrm>
            <a:off x="793662" y="386930"/>
            <a:ext cx="10066122" cy="1298448"/>
          </a:xfrm>
        </p:spPr>
        <p:txBody>
          <a:bodyPr anchor="b">
            <a:normAutofit/>
          </a:bodyPr>
          <a:lstStyle/>
          <a:p>
            <a:r>
              <a:rPr lang="tr-TR" sz="4800" dirty="0">
                <a:latin typeface="Times New Roman" panose="02020603050405020304" pitchFamily="18" charset="0"/>
                <a:cs typeface="Times New Roman" panose="02020603050405020304" pitchFamily="18" charset="0"/>
              </a:rPr>
              <a:t>Denetimsiz Öğrenme</a:t>
            </a:r>
          </a:p>
        </p:txBody>
      </p:sp>
      <p:sp>
        <p:nvSpPr>
          <p:cNvPr id="3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95781E2-9BE5-D4D9-17D6-0A7A8E59E171}"/>
              </a:ext>
            </a:extLst>
          </p:cNvPr>
          <p:cNvSpPr>
            <a:spLocks noGrp="1"/>
          </p:cNvSpPr>
          <p:nvPr>
            <p:ph idx="1"/>
          </p:nvPr>
        </p:nvSpPr>
        <p:spPr>
          <a:xfrm>
            <a:off x="793661" y="2599509"/>
            <a:ext cx="4530898" cy="3639450"/>
          </a:xfrm>
        </p:spPr>
        <p:txBody>
          <a:bodyPr anchor="ctr">
            <a:normAutofit/>
          </a:bodyPr>
          <a:lstStyle/>
          <a:p>
            <a:r>
              <a:rPr lang="tr-TR" sz="2000" dirty="0">
                <a:latin typeface="Times New Roman" panose="02020603050405020304" pitchFamily="18" charset="0"/>
                <a:cs typeface="Times New Roman" panose="02020603050405020304" pitchFamily="18" charset="0"/>
              </a:rPr>
              <a:t>Denetimsiz öğrenme, etiketlenmemiş veri kümelerini analiz etmek için kullanılır</a:t>
            </a:r>
            <a:r>
              <a:rPr lang="tr-TR" sz="2000" dirty="0"/>
              <a:t>.</a:t>
            </a:r>
            <a:r>
              <a:rPr lang="tr-TR" sz="2000" b="0" i="0" dirty="0">
                <a:effectLst/>
                <a:latin typeface="Söhne"/>
              </a:rPr>
              <a:t> </a:t>
            </a:r>
            <a:r>
              <a:rPr lang="tr-TR" sz="2000" b="0" i="0" dirty="0">
                <a:effectLst/>
                <a:latin typeface="Times New Roman" panose="02020603050405020304" pitchFamily="18" charset="0"/>
                <a:cs typeface="Times New Roman" panose="02020603050405020304" pitchFamily="18" charset="0"/>
              </a:rPr>
              <a:t>Bu tür veri kümelerinde, verilerdeki ilişkileri ve desenleri keşfetmek için model, veri üzerinde rehberlik veya etiket olmadan çalışır. Denetimsiz öğrenme algoritmaları, verilerdeki doğal yapıları anlamak ve veri kümesindeki gizli desenleri ortaya çıkarmak için kullanılır.</a:t>
            </a:r>
          </a:p>
          <a:p>
            <a:endParaRPr lang="tr-TR" sz="20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9BBB9F44-54C9-0AFB-CC53-43FF27848A77}"/>
              </a:ext>
            </a:extLst>
          </p:cNvPr>
          <p:cNvPicPr>
            <a:picLocks noChangeAspect="1"/>
          </p:cNvPicPr>
          <p:nvPr/>
        </p:nvPicPr>
        <p:blipFill>
          <a:blip r:embed="rId3"/>
          <a:stretch>
            <a:fillRect/>
          </a:stretch>
        </p:blipFill>
        <p:spPr>
          <a:xfrm>
            <a:off x="5686166" y="3278721"/>
            <a:ext cx="5335588" cy="1786935"/>
          </a:xfrm>
          <a:prstGeom prst="rect">
            <a:avLst/>
          </a:prstGeom>
        </p:spPr>
      </p:pic>
      <p:sp>
        <p:nvSpPr>
          <p:cNvPr id="34"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316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6CEC7D8-935A-E65A-EEBD-C71FB3477180}"/>
              </a:ext>
            </a:extLst>
          </p:cNvPr>
          <p:cNvSpPr>
            <a:spLocks noGrp="1"/>
          </p:cNvSpPr>
          <p:nvPr>
            <p:ph type="title"/>
          </p:nvPr>
        </p:nvSpPr>
        <p:spPr>
          <a:xfrm>
            <a:off x="1383564" y="348865"/>
            <a:ext cx="9718111" cy="1576446"/>
          </a:xfrm>
        </p:spPr>
        <p:txBody>
          <a:bodyPr anchor="ctr">
            <a:normAutofit/>
          </a:bodyPr>
          <a:lstStyle/>
          <a:p>
            <a:r>
              <a:rPr lang="tr-TR" sz="4000">
                <a:solidFill>
                  <a:srgbClr val="FFFFFF"/>
                </a:solidFill>
              </a:rPr>
              <a:t>Denetimsiz Öğrenme Modelleri</a:t>
            </a:r>
          </a:p>
        </p:txBody>
      </p:sp>
      <p:graphicFrame>
        <p:nvGraphicFramePr>
          <p:cNvPr id="17" name="İçerik Yer Tutucusu 2">
            <a:extLst>
              <a:ext uri="{FF2B5EF4-FFF2-40B4-BE49-F238E27FC236}">
                <a16:creationId xmlns:a16="http://schemas.microsoft.com/office/drawing/2014/main" id="{1AB8967B-0E20-8ABC-A8D2-17915E9CAB61}"/>
              </a:ext>
            </a:extLst>
          </p:cNvPr>
          <p:cNvGraphicFramePr>
            <a:graphicFrameLocks noGrp="1"/>
          </p:cNvGraphicFramePr>
          <p:nvPr>
            <p:ph idx="1"/>
            <p:extLst>
              <p:ext uri="{D42A27DB-BD31-4B8C-83A1-F6EECF244321}">
                <p14:modId xmlns:p14="http://schemas.microsoft.com/office/powerpoint/2010/main" val="101464647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7729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7B5B3BB-0F3B-8F17-EF7E-A763C7BD1DBB}"/>
              </a:ext>
            </a:extLst>
          </p:cNvPr>
          <p:cNvSpPr>
            <a:spLocks noGrp="1"/>
          </p:cNvSpPr>
          <p:nvPr>
            <p:ph type="title"/>
          </p:nvPr>
        </p:nvSpPr>
        <p:spPr>
          <a:xfrm>
            <a:off x="838200" y="365125"/>
            <a:ext cx="10515600" cy="1306443"/>
          </a:xfrm>
        </p:spPr>
        <p:txBody>
          <a:bodyPr>
            <a:normAutofit/>
          </a:bodyPr>
          <a:lstStyle/>
          <a:p>
            <a:r>
              <a:rPr lang="tr-TR" sz="4000"/>
              <a:t>K-Means</a:t>
            </a:r>
          </a:p>
        </p:txBody>
      </p:sp>
      <p:sp>
        <p:nvSpPr>
          <p:cNvPr id="3" name="İçerik Yer Tutucusu 2">
            <a:extLst>
              <a:ext uri="{FF2B5EF4-FFF2-40B4-BE49-F238E27FC236}">
                <a16:creationId xmlns:a16="http://schemas.microsoft.com/office/drawing/2014/main" id="{70121089-BCBF-5D07-0ADB-FF5C63ECE8A0}"/>
              </a:ext>
            </a:extLst>
          </p:cNvPr>
          <p:cNvSpPr>
            <a:spLocks noGrp="1"/>
          </p:cNvSpPr>
          <p:nvPr>
            <p:ph idx="1"/>
          </p:nvPr>
        </p:nvSpPr>
        <p:spPr>
          <a:xfrm>
            <a:off x="838200" y="1825625"/>
            <a:ext cx="4152774" cy="4303464"/>
          </a:xfrm>
        </p:spPr>
        <p:txBody>
          <a:bodyPr>
            <a:normAutofit/>
          </a:bodyPr>
          <a:lstStyle/>
          <a:p>
            <a:r>
              <a:rPr lang="tr-TR" sz="2000" b="0" i="0" dirty="0">
                <a:effectLst/>
                <a:latin typeface="Times New Roman" panose="02020603050405020304" pitchFamily="18" charset="0"/>
                <a:cs typeface="Times New Roman" panose="02020603050405020304" pitchFamily="18" charset="0"/>
              </a:rPr>
              <a:t>K-</a:t>
            </a:r>
            <a:r>
              <a:rPr lang="tr-TR" sz="2000" b="0" i="0">
                <a:effectLst/>
                <a:latin typeface="Times New Roman" panose="02020603050405020304" pitchFamily="18" charset="0"/>
                <a:cs typeface="Times New Roman" panose="02020603050405020304" pitchFamily="18" charset="0"/>
              </a:rPr>
              <a:t>Means</a:t>
            </a:r>
            <a:r>
              <a:rPr lang="tr-TR" sz="2000" b="0" i="0" dirty="0">
                <a:effectLst/>
                <a:latin typeface="Times New Roman" panose="02020603050405020304" pitchFamily="18" charset="0"/>
                <a:cs typeface="Times New Roman" panose="02020603050405020304" pitchFamily="18" charset="0"/>
              </a:rPr>
              <a:t>, verileri belirli gruplara (kümeler) ayırmak için kullanılan bir kümeleme algoritmasıdır. Veriler benzer özelliklere sahipse, K-</a:t>
            </a:r>
            <a:r>
              <a:rPr lang="tr-TR" sz="2000" b="0" i="0">
                <a:effectLst/>
                <a:latin typeface="Times New Roman" panose="02020603050405020304" pitchFamily="18" charset="0"/>
                <a:cs typeface="Times New Roman" panose="02020603050405020304" pitchFamily="18" charset="0"/>
              </a:rPr>
              <a:t>Means</a:t>
            </a:r>
            <a:r>
              <a:rPr lang="tr-TR" sz="2000" b="0" i="0" dirty="0">
                <a:effectLst/>
                <a:latin typeface="Times New Roman" panose="02020603050405020304" pitchFamily="18" charset="0"/>
                <a:cs typeface="Times New Roman" panose="02020603050405020304" pitchFamily="18" charset="0"/>
              </a:rPr>
              <a:t> algoritması bu benzerlikleri kullanarak verileri belirli sayıda kümeye böler. Bu sayede, verilerdeki yapı ve benzerlikler daha iyi anlaşılabilir.</a:t>
            </a:r>
            <a:endParaRPr lang="tr-TR" sz="200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ABE97049-7458-EE2D-78C4-605D814203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14" b="-3"/>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84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533F338-329B-EA2C-72D8-3CF3A9AE8367}"/>
              </a:ext>
            </a:extLst>
          </p:cNvPr>
          <p:cNvSpPr>
            <a:spLocks noGrp="1"/>
          </p:cNvSpPr>
          <p:nvPr>
            <p:ph type="title"/>
          </p:nvPr>
        </p:nvSpPr>
        <p:spPr>
          <a:xfrm>
            <a:off x="630936" y="639520"/>
            <a:ext cx="3429000" cy="1719072"/>
          </a:xfrm>
        </p:spPr>
        <p:txBody>
          <a:bodyPr anchor="b">
            <a:normAutofit/>
          </a:bodyPr>
          <a:lstStyle/>
          <a:p>
            <a:r>
              <a:rPr lang="tr-TR" sz="5400"/>
              <a:t>DBSCAN</a:t>
            </a:r>
          </a:p>
        </p:txBody>
      </p:sp>
      <p:sp>
        <p:nvSpPr>
          <p:cNvPr id="820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0CB30A33-9A8D-9069-2DE4-85D9DED2607E}"/>
              </a:ext>
            </a:extLst>
          </p:cNvPr>
          <p:cNvSpPr>
            <a:spLocks noGrp="1"/>
          </p:cNvSpPr>
          <p:nvPr>
            <p:ph idx="1"/>
          </p:nvPr>
        </p:nvSpPr>
        <p:spPr>
          <a:xfrm>
            <a:off x="818409" y="2807208"/>
            <a:ext cx="3429000" cy="3410712"/>
          </a:xfrm>
        </p:spPr>
        <p:txBody>
          <a:bodyPr anchor="t">
            <a:normAutofit/>
          </a:bodyPr>
          <a:lstStyle/>
          <a:p>
            <a:r>
              <a:rPr lang="tr-TR" sz="2200" b="0" i="0">
                <a:effectLst/>
                <a:latin typeface="Times New Roman" panose="02020603050405020304" pitchFamily="18" charset="0"/>
                <a:cs typeface="Times New Roman" panose="02020603050405020304" pitchFamily="18" charset="0"/>
              </a:rPr>
              <a:t>DBSCAN (Density-Based Spatial Clustering of Applications with Noise), verileri yoğunluk tabanlı bir şekilde kümelere ayıran bir denetimsiz öğrenme algoritmasıdır.</a:t>
            </a:r>
          </a:p>
          <a:p>
            <a:endParaRPr lang="tr-TR" sz="220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384AFD45-4B4F-B00B-EEE2-FDB8DD1943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1769" y="1582255"/>
            <a:ext cx="6903720" cy="369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407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2" name="Rectangle 9224">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Freeform: Shape 9226">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Başlık 1">
            <a:extLst>
              <a:ext uri="{FF2B5EF4-FFF2-40B4-BE49-F238E27FC236}">
                <a16:creationId xmlns:a16="http://schemas.microsoft.com/office/drawing/2014/main" id="{5B19BAE0-BCDE-F2D2-A651-8D1BE782C558}"/>
              </a:ext>
            </a:extLst>
          </p:cNvPr>
          <p:cNvSpPr>
            <a:spLocks noGrp="1"/>
          </p:cNvSpPr>
          <p:nvPr>
            <p:ph type="title"/>
          </p:nvPr>
        </p:nvSpPr>
        <p:spPr>
          <a:xfrm>
            <a:off x="838201" y="643467"/>
            <a:ext cx="3888526" cy="1800526"/>
          </a:xfrm>
        </p:spPr>
        <p:txBody>
          <a:bodyPr>
            <a:normAutofit fontScale="90000"/>
          </a:bodyPr>
          <a:lstStyle/>
          <a:p>
            <a:r>
              <a:rPr lang="tr-TR" sz="4100" dirty="0">
                <a:latin typeface="Times New Roman" panose="02020603050405020304" pitchFamily="18" charset="0"/>
                <a:cs typeface="Times New Roman" panose="02020603050405020304" pitchFamily="18" charset="0"/>
              </a:rPr>
              <a:t>K-</a:t>
            </a:r>
            <a:r>
              <a:rPr lang="tr-TR" sz="4100" dirty="0" err="1">
                <a:latin typeface="Times New Roman" panose="02020603050405020304" pitchFamily="18" charset="0"/>
                <a:cs typeface="Times New Roman" panose="02020603050405020304" pitchFamily="18" charset="0"/>
              </a:rPr>
              <a:t>Means</a:t>
            </a:r>
            <a:r>
              <a:rPr lang="tr-TR" sz="4100" dirty="0">
                <a:latin typeface="Times New Roman" panose="02020603050405020304" pitchFamily="18" charset="0"/>
                <a:cs typeface="Times New Roman" panose="02020603050405020304" pitchFamily="18" charset="0"/>
              </a:rPr>
              <a:t> ile DBSCAN Arasındaki Farklar</a:t>
            </a:r>
          </a:p>
        </p:txBody>
      </p:sp>
      <p:sp>
        <p:nvSpPr>
          <p:cNvPr id="3" name="İçerik Yer Tutucusu 2">
            <a:extLst>
              <a:ext uri="{FF2B5EF4-FFF2-40B4-BE49-F238E27FC236}">
                <a16:creationId xmlns:a16="http://schemas.microsoft.com/office/drawing/2014/main" id="{09C5AFA7-A374-3BD1-666C-8AA87513F3BF}"/>
              </a:ext>
            </a:extLst>
          </p:cNvPr>
          <p:cNvSpPr>
            <a:spLocks noGrp="1"/>
          </p:cNvSpPr>
          <p:nvPr>
            <p:ph idx="1"/>
          </p:nvPr>
        </p:nvSpPr>
        <p:spPr>
          <a:xfrm>
            <a:off x="838201" y="2623381"/>
            <a:ext cx="3888528" cy="3553581"/>
          </a:xfrm>
        </p:spPr>
        <p:txBody>
          <a:bodyPr>
            <a:normAutofit/>
          </a:bodyPr>
          <a:lstStyle/>
          <a:p>
            <a:r>
              <a:rPr lang="tr-TR" sz="2400" dirty="0">
                <a:latin typeface="Times New Roman" panose="02020603050405020304" pitchFamily="18" charset="0"/>
                <a:cs typeface="Times New Roman" panose="02020603050405020304" pitchFamily="18" charset="0"/>
              </a:rPr>
              <a:t>Çalışma prensibi</a:t>
            </a:r>
          </a:p>
          <a:p>
            <a:r>
              <a:rPr lang="tr-TR" sz="2400" dirty="0">
                <a:latin typeface="Times New Roman" panose="02020603050405020304" pitchFamily="18" charset="0"/>
                <a:cs typeface="Times New Roman" panose="02020603050405020304" pitchFamily="18" charset="0"/>
              </a:rPr>
              <a:t>Küme sayısının belirlenmesi</a:t>
            </a:r>
          </a:p>
          <a:p>
            <a:r>
              <a:rPr lang="tr-TR" sz="2400" dirty="0">
                <a:latin typeface="Times New Roman" panose="02020603050405020304" pitchFamily="18" charset="0"/>
                <a:cs typeface="Times New Roman" panose="02020603050405020304" pitchFamily="18" charset="0"/>
              </a:rPr>
              <a:t>Küme şekilleri</a:t>
            </a:r>
          </a:p>
          <a:p>
            <a:r>
              <a:rPr lang="tr-TR" sz="2400" dirty="0">
                <a:latin typeface="Times New Roman" panose="02020603050405020304" pitchFamily="18" charset="0"/>
                <a:cs typeface="Times New Roman" panose="02020603050405020304" pitchFamily="18" charset="0"/>
              </a:rPr>
              <a:t>Aykırı verilerin işlenmesi</a:t>
            </a:r>
          </a:p>
          <a:p>
            <a:r>
              <a:rPr lang="tr-TR" sz="2400" dirty="0">
                <a:latin typeface="Times New Roman" panose="02020603050405020304" pitchFamily="18" charset="0"/>
                <a:cs typeface="Times New Roman" panose="02020603050405020304" pitchFamily="18" charset="0"/>
              </a:rPr>
              <a:t>Parametreler</a:t>
            </a:r>
          </a:p>
        </p:txBody>
      </p:sp>
      <p:pic>
        <p:nvPicPr>
          <p:cNvPr id="9218" name="Picture 2">
            <a:extLst>
              <a:ext uri="{FF2B5EF4-FFF2-40B4-BE49-F238E27FC236}">
                <a16:creationId xmlns:a16="http://schemas.microsoft.com/office/drawing/2014/main" id="{07E74997-F0AC-9803-5B73-55F0F76687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75121" y="643234"/>
            <a:ext cx="4873412" cy="307968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40B3D0C-6CAC-068A-29A1-0037A6260FF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65883" y="4121924"/>
            <a:ext cx="4491887" cy="209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009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4" descr="Laboratuvardaki tezgahta molekül modeli ve dijital tablet">
            <a:extLst>
              <a:ext uri="{FF2B5EF4-FFF2-40B4-BE49-F238E27FC236}">
                <a16:creationId xmlns:a16="http://schemas.microsoft.com/office/drawing/2014/main" id="{87523A0A-3A21-3904-DD15-D06B4E1FA01D}"/>
              </a:ext>
            </a:extLst>
          </p:cNvPr>
          <p:cNvPicPr>
            <a:picLocks noChangeAspect="1"/>
          </p:cNvPicPr>
          <p:nvPr/>
        </p:nvPicPr>
        <p:blipFill rotWithShape="1">
          <a:blip r:embed="rId3"/>
          <a:srcRect l="11445" r="17415"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6" name="Freeform: Shape 1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1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70DFD58E-B9BA-D292-94B8-5B5DE76A8A76}"/>
              </a:ext>
            </a:extLst>
          </p:cNvPr>
          <p:cNvSpPr>
            <a:spLocks noGrp="1"/>
          </p:cNvSpPr>
          <p:nvPr>
            <p:ph type="title"/>
          </p:nvPr>
        </p:nvSpPr>
        <p:spPr>
          <a:xfrm>
            <a:off x="374904" y="856488"/>
            <a:ext cx="4992624" cy="1243584"/>
          </a:xfrm>
        </p:spPr>
        <p:txBody>
          <a:bodyPr anchor="ctr">
            <a:normAutofit/>
          </a:bodyPr>
          <a:lstStyle/>
          <a:p>
            <a:r>
              <a:rPr lang="tr-TR" sz="3400" dirty="0" err="1">
                <a:latin typeface="Times New Roman" panose="02020603050405020304" pitchFamily="18" charset="0"/>
                <a:cs typeface="Times New Roman" panose="02020603050405020304" pitchFamily="18" charset="0"/>
              </a:rPr>
              <a:t>Principal</a:t>
            </a:r>
            <a:r>
              <a:rPr lang="tr-TR" sz="3400" dirty="0">
                <a:latin typeface="Times New Roman" panose="02020603050405020304" pitchFamily="18" charset="0"/>
                <a:cs typeface="Times New Roman" panose="02020603050405020304" pitchFamily="18" charset="0"/>
              </a:rPr>
              <a:t> Component Analysis (PCA)</a:t>
            </a:r>
          </a:p>
        </p:txBody>
      </p:sp>
      <p:sp>
        <p:nvSpPr>
          <p:cNvPr id="28" name="Rectangle 1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0B99D672-DA53-EE81-2ACA-D33688A933F2}"/>
              </a:ext>
            </a:extLst>
          </p:cNvPr>
          <p:cNvSpPr>
            <a:spLocks noGrp="1"/>
          </p:cNvSpPr>
          <p:nvPr>
            <p:ph idx="1"/>
          </p:nvPr>
        </p:nvSpPr>
        <p:spPr>
          <a:xfrm>
            <a:off x="374904" y="2522949"/>
            <a:ext cx="5065776" cy="3402363"/>
          </a:xfrm>
        </p:spPr>
        <p:txBody>
          <a:bodyPr anchor="t">
            <a:normAutofit lnSpcReduction="10000"/>
          </a:bodyPr>
          <a:lstStyle/>
          <a:p>
            <a:pPr marL="0" indent="0">
              <a:buNone/>
            </a:pPr>
            <a:r>
              <a:rPr lang="tr-TR" sz="2000" b="0" i="0" dirty="0">
                <a:effectLst/>
                <a:latin typeface="Times New Roman" panose="02020603050405020304" pitchFamily="18" charset="0"/>
                <a:cs typeface="Times New Roman" panose="02020603050405020304" pitchFamily="18" charset="0"/>
              </a:rPr>
              <a:t>PCA (</a:t>
            </a:r>
            <a:r>
              <a:rPr lang="tr-TR" sz="2000" b="0" i="0" dirty="0" err="1">
                <a:effectLst/>
                <a:latin typeface="Times New Roman" panose="02020603050405020304" pitchFamily="18" charset="0"/>
                <a:cs typeface="Times New Roman" panose="02020603050405020304" pitchFamily="18" charset="0"/>
              </a:rPr>
              <a:t>Principal</a:t>
            </a:r>
            <a:r>
              <a:rPr lang="tr-TR" sz="2000" b="0" i="0" dirty="0">
                <a:effectLst/>
                <a:latin typeface="Times New Roman" panose="02020603050405020304" pitchFamily="18" charset="0"/>
                <a:cs typeface="Times New Roman" panose="02020603050405020304" pitchFamily="18" charset="0"/>
              </a:rPr>
              <a:t> Component Analysis), boyut azaltma ve veri dönüştürme amacıyla kullanılan bir denetimsiz öğrenme algoritmasıdır. Temel amacı, yüksek boyutlu veri kümesindeki değişkenleri (özellikleri) azaltmak ve verileri yeni bir koordinat sisteminde ifade etmektir.</a:t>
            </a:r>
          </a:p>
          <a:p>
            <a:pPr marL="0" indent="0">
              <a:buNone/>
            </a:pPr>
            <a:r>
              <a:rPr lang="tr-TR" sz="2000" dirty="0">
                <a:latin typeface="Times New Roman" panose="02020603050405020304" pitchFamily="18" charset="0"/>
                <a:cs typeface="Times New Roman" panose="02020603050405020304" pitchFamily="18" charset="0"/>
              </a:rPr>
              <a:t>PCA uygularken boyut indirgeme düzeyini belirlemek için ;</a:t>
            </a:r>
          </a:p>
          <a:p>
            <a:r>
              <a:rPr lang="tr-TR" sz="2000" dirty="0">
                <a:latin typeface="Times New Roman" panose="02020603050405020304" pitchFamily="18" charset="0"/>
                <a:cs typeface="Times New Roman" panose="02020603050405020304" pitchFamily="18" charset="0"/>
              </a:rPr>
              <a:t>Varyansın korunması</a:t>
            </a:r>
          </a:p>
          <a:p>
            <a:r>
              <a:rPr lang="tr-TR" sz="2000" dirty="0">
                <a:latin typeface="Times New Roman" panose="02020603050405020304" pitchFamily="18" charset="0"/>
                <a:cs typeface="Times New Roman" panose="02020603050405020304" pitchFamily="18" charset="0"/>
              </a:rPr>
              <a:t>Hesaplama ve işlem yükü</a:t>
            </a:r>
          </a:p>
          <a:p>
            <a:r>
              <a:rPr lang="tr-TR" sz="2000" dirty="0">
                <a:latin typeface="Times New Roman" panose="02020603050405020304" pitchFamily="18" charset="0"/>
                <a:cs typeface="Times New Roman" panose="02020603050405020304" pitchFamily="18" charset="0"/>
              </a:rPr>
              <a:t>Görselleştirme ve anlaşılabilirlik</a:t>
            </a:r>
          </a:p>
          <a:p>
            <a:endParaRPr lang="tr-TR" sz="1700" dirty="0"/>
          </a:p>
        </p:txBody>
      </p:sp>
    </p:spTree>
    <p:extLst>
      <p:ext uri="{BB962C8B-B14F-4D97-AF65-F5344CB8AC3E}">
        <p14:creationId xmlns:p14="http://schemas.microsoft.com/office/powerpoint/2010/main" val="418605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D9709DD-1559-1AD7-DDD3-47127E8C9D0A}"/>
              </a:ext>
            </a:extLst>
          </p:cNvPr>
          <p:cNvSpPr>
            <a:spLocks noGrp="1"/>
          </p:cNvSpPr>
          <p:nvPr>
            <p:ph type="title"/>
          </p:nvPr>
        </p:nvSpPr>
        <p:spPr>
          <a:xfrm>
            <a:off x="6513788" y="365125"/>
            <a:ext cx="4840010" cy="1807305"/>
          </a:xfrm>
        </p:spPr>
        <p:txBody>
          <a:bodyPr>
            <a:normAutofit/>
          </a:bodyPr>
          <a:lstStyle/>
          <a:p>
            <a:r>
              <a:rPr lang="tr-TR" sz="4000">
                <a:latin typeface="Times New Roman" panose="02020603050405020304" pitchFamily="18" charset="0"/>
                <a:cs typeface="Times New Roman" panose="02020603050405020304" pitchFamily="18" charset="0"/>
              </a:rPr>
              <a:t>t-SNE </a:t>
            </a:r>
            <a:r>
              <a:rPr lang="tr-TR" sz="4000" dirty="0">
                <a:latin typeface="Times New Roman" panose="02020603050405020304" pitchFamily="18" charset="0"/>
                <a:cs typeface="Times New Roman" panose="02020603050405020304" pitchFamily="18" charset="0"/>
              </a:rPr>
              <a:t>(</a:t>
            </a:r>
            <a:r>
              <a:rPr lang="tr-TR" sz="4000" b="0" i="0" dirty="0">
                <a:effectLst/>
                <a:latin typeface="Times New Roman" panose="02020603050405020304" pitchFamily="18" charset="0"/>
                <a:cs typeface="Times New Roman" panose="02020603050405020304" pitchFamily="18" charset="0"/>
              </a:rPr>
              <a:t>t-</a:t>
            </a:r>
            <a:r>
              <a:rPr lang="tr-TR" sz="4000" b="0" i="0" dirty="0" err="1">
                <a:effectLst/>
                <a:latin typeface="Times New Roman" panose="02020603050405020304" pitchFamily="18" charset="0"/>
                <a:cs typeface="Times New Roman" panose="02020603050405020304" pitchFamily="18" charset="0"/>
              </a:rPr>
              <a:t>distributed</a:t>
            </a:r>
            <a:r>
              <a:rPr lang="tr-TR" sz="4000" b="0" i="0" dirty="0">
                <a:effectLst/>
                <a:latin typeface="Times New Roman" panose="02020603050405020304" pitchFamily="18" charset="0"/>
                <a:cs typeface="Times New Roman" panose="02020603050405020304" pitchFamily="18" charset="0"/>
              </a:rPr>
              <a:t> </a:t>
            </a:r>
            <a:r>
              <a:rPr lang="tr-TR" sz="4000" b="0" i="0" dirty="0" err="1">
                <a:effectLst/>
                <a:latin typeface="Times New Roman" panose="02020603050405020304" pitchFamily="18" charset="0"/>
                <a:cs typeface="Times New Roman" panose="02020603050405020304" pitchFamily="18" charset="0"/>
              </a:rPr>
              <a:t>Stochastic</a:t>
            </a:r>
            <a:r>
              <a:rPr lang="tr-TR" sz="4000" b="0" i="0" dirty="0">
                <a:effectLst/>
                <a:latin typeface="Times New Roman" panose="02020603050405020304" pitchFamily="18" charset="0"/>
                <a:cs typeface="Times New Roman" panose="02020603050405020304" pitchFamily="18" charset="0"/>
              </a:rPr>
              <a:t> </a:t>
            </a:r>
            <a:r>
              <a:rPr lang="tr-TR" sz="4000" b="0" i="0" dirty="0" err="1">
                <a:effectLst/>
                <a:latin typeface="Times New Roman" panose="02020603050405020304" pitchFamily="18" charset="0"/>
                <a:cs typeface="Times New Roman" panose="02020603050405020304" pitchFamily="18" charset="0"/>
              </a:rPr>
              <a:t>Neighbor</a:t>
            </a:r>
            <a:r>
              <a:rPr lang="tr-TR" sz="4000" b="0" i="0" dirty="0">
                <a:effectLst/>
                <a:latin typeface="Times New Roman" panose="02020603050405020304" pitchFamily="18" charset="0"/>
                <a:cs typeface="Times New Roman" panose="02020603050405020304" pitchFamily="18" charset="0"/>
              </a:rPr>
              <a:t> </a:t>
            </a:r>
            <a:r>
              <a:rPr lang="tr-TR" sz="4000" b="0" i="0" dirty="0" err="1">
                <a:effectLst/>
                <a:latin typeface="Times New Roman" panose="02020603050405020304" pitchFamily="18" charset="0"/>
                <a:cs typeface="Times New Roman" panose="02020603050405020304" pitchFamily="18" charset="0"/>
              </a:rPr>
              <a:t>Embedding</a:t>
            </a:r>
            <a:r>
              <a:rPr lang="tr-TR" sz="4000" b="0" i="0" dirty="0">
                <a:effectLst/>
                <a:latin typeface="Times New Roman" panose="02020603050405020304" pitchFamily="18" charset="0"/>
                <a:cs typeface="Times New Roman" panose="02020603050405020304" pitchFamily="18" charset="0"/>
              </a:rPr>
              <a:t>)</a:t>
            </a:r>
            <a:endParaRPr lang="tr-TR" sz="4000" dirty="0">
              <a:latin typeface="Times New Roman" panose="02020603050405020304" pitchFamily="18" charset="0"/>
              <a:cs typeface="Times New Roman" panose="02020603050405020304" pitchFamily="18" charset="0"/>
            </a:endParaRPr>
          </a:p>
        </p:txBody>
      </p:sp>
      <p:pic>
        <p:nvPicPr>
          <p:cNvPr id="10242" name="Picture 2" descr="çizim içeren bir resim&#10;&#10;Açıklama otomatik olarak oluşturuldu">
            <a:extLst>
              <a:ext uri="{FF2B5EF4-FFF2-40B4-BE49-F238E27FC236}">
                <a16:creationId xmlns:a16="http://schemas.microsoft.com/office/drawing/2014/main" id="{9ED06066-E853-BF9C-70B4-283EF8F140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1" r="22694"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7E2F2861-A727-DD7B-7286-ED3D2C9334E3}"/>
              </a:ext>
            </a:extLst>
          </p:cNvPr>
          <p:cNvSpPr>
            <a:spLocks noGrp="1"/>
          </p:cNvSpPr>
          <p:nvPr>
            <p:ph idx="1"/>
          </p:nvPr>
        </p:nvSpPr>
        <p:spPr>
          <a:xfrm>
            <a:off x="6513788" y="2333297"/>
            <a:ext cx="4840010" cy="3843666"/>
          </a:xfrm>
        </p:spPr>
        <p:txBody>
          <a:bodyPr>
            <a:normAutofit/>
          </a:bodyPr>
          <a:lstStyle/>
          <a:p>
            <a:r>
              <a:rPr lang="tr-TR" sz="2000" b="0" i="0" dirty="0">
                <a:effectLst/>
                <a:latin typeface="Times New Roman" panose="02020603050405020304" pitchFamily="18" charset="0"/>
                <a:cs typeface="Times New Roman" panose="02020603050405020304" pitchFamily="18" charset="0"/>
              </a:rPr>
              <a:t>Verileri düşük boyutlu bir uzayda görselleştirmek için kullanılan bir denetimsiz öğrenme algoritmasıdır. Temel amacı, yüksek boyutlu veri kümesindeki benzerlik yapılarını koruyarak verileri daha düşük boyutlu bir uzaya dönüştürmektir. T-SNE, özellikle verilerin görselleştirilmesi ve desenlerin anlaşılması için kullanılır.</a:t>
            </a:r>
            <a:endParaRPr lang="tr-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4913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615B3D-046E-98A2-5D23-311F180AF097}"/>
              </a:ext>
            </a:extLst>
          </p:cNvPr>
          <p:cNvSpPr>
            <a:spLocks noGrp="1"/>
          </p:cNvSpPr>
          <p:nvPr>
            <p:ph type="title"/>
          </p:nvPr>
        </p:nvSpPr>
        <p:spPr/>
        <p:txBody>
          <a:bodyPr/>
          <a:lstStyle/>
          <a:p>
            <a:r>
              <a:rPr lang="tr-TR" dirty="0"/>
              <a:t>Uygulama Örnekleri</a:t>
            </a:r>
          </a:p>
        </p:txBody>
      </p:sp>
      <p:graphicFrame>
        <p:nvGraphicFramePr>
          <p:cNvPr id="5" name="İçerik Yer Tutucusu 2">
            <a:extLst>
              <a:ext uri="{FF2B5EF4-FFF2-40B4-BE49-F238E27FC236}">
                <a16:creationId xmlns:a16="http://schemas.microsoft.com/office/drawing/2014/main" id="{D0C0944F-ED1E-DBD7-E7BA-D58F1ACD7675}"/>
              </a:ext>
            </a:extLst>
          </p:cNvPr>
          <p:cNvGraphicFramePr>
            <a:graphicFrameLocks noGrp="1"/>
          </p:cNvGraphicFramePr>
          <p:nvPr>
            <p:ph idx="1"/>
            <p:extLst>
              <p:ext uri="{D42A27DB-BD31-4B8C-83A1-F6EECF244321}">
                <p14:modId xmlns:p14="http://schemas.microsoft.com/office/powerpoint/2010/main" val="39182590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400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C8EE005-3E87-9AEF-DF01-BDA846021E38}"/>
              </a:ext>
            </a:extLst>
          </p:cNvPr>
          <p:cNvSpPr>
            <a:spLocks noGrp="1"/>
          </p:cNvSpPr>
          <p:nvPr>
            <p:ph type="title"/>
          </p:nvPr>
        </p:nvSpPr>
        <p:spPr>
          <a:xfrm>
            <a:off x="1046746" y="586822"/>
            <a:ext cx="3560252" cy="1645920"/>
          </a:xfrm>
        </p:spPr>
        <p:txBody>
          <a:bodyPr>
            <a:normAutofit/>
          </a:bodyPr>
          <a:lstStyle/>
          <a:p>
            <a:r>
              <a:rPr lang="tr-TR" sz="3200"/>
              <a:t>Makine Öğrenmesi nedir?</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397DD123-FD72-174C-3C05-7EAC882B0D18}"/>
              </a:ext>
            </a:extLst>
          </p:cNvPr>
          <p:cNvSpPr>
            <a:spLocks noGrp="1"/>
          </p:cNvSpPr>
          <p:nvPr>
            <p:ph idx="1"/>
          </p:nvPr>
        </p:nvSpPr>
        <p:spPr>
          <a:xfrm>
            <a:off x="5351164" y="586822"/>
            <a:ext cx="6002636" cy="1645920"/>
          </a:xfrm>
        </p:spPr>
        <p:txBody>
          <a:bodyPr anchor="ctr">
            <a:normAutofit/>
          </a:bodyPr>
          <a:lstStyle/>
          <a:p>
            <a:r>
              <a:rPr lang="tr-TR" sz="1800" b="0" i="0" dirty="0">
                <a:effectLst/>
                <a:latin typeface="Times New Roman" panose="02020603050405020304" pitchFamily="18" charset="0"/>
                <a:cs typeface="Times New Roman" panose="02020603050405020304" pitchFamily="18" charset="0"/>
              </a:rPr>
              <a:t>Makine öğrenmesi, yapay zeka alanının alt kollarından biridir ve bilgisayar sistemlerine veri üzerinden öğrenme ve deneyim kazanma yeteneği kazandıran bir disiplindir. Temel amacı, insan müdahalesi olmadan verilerden öğrenme yaparak belirli görevleri gerçekleştirebilen algoritmalar ve modeller geliştirmektir.</a:t>
            </a:r>
            <a:endParaRPr lang="tr-TR" sz="1800" dirty="0">
              <a:latin typeface="Times New Roman" panose="02020603050405020304" pitchFamily="18" charset="0"/>
              <a:cs typeface="Times New Roman" panose="02020603050405020304" pitchFamily="18" charset="0"/>
            </a:endParaRPr>
          </a:p>
        </p:txBody>
      </p:sp>
      <p:pic>
        <p:nvPicPr>
          <p:cNvPr id="4" name="Resim 3" descr="diyagram içeren bir resim">
            <a:extLst>
              <a:ext uri="{FF2B5EF4-FFF2-40B4-BE49-F238E27FC236}">
                <a16:creationId xmlns:a16="http://schemas.microsoft.com/office/drawing/2014/main" id="{A98D8BAE-380C-DFF6-7964-79A872A05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 y="3331594"/>
            <a:ext cx="11164824" cy="2288788"/>
          </a:xfrm>
          <a:prstGeom prst="rect">
            <a:avLst/>
          </a:prstGeom>
        </p:spPr>
      </p:pic>
    </p:spTree>
    <p:extLst>
      <p:ext uri="{BB962C8B-B14F-4D97-AF65-F5344CB8AC3E}">
        <p14:creationId xmlns:p14="http://schemas.microsoft.com/office/powerpoint/2010/main" val="2710571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62F1FD2-EFDB-A0D7-0CC6-D71E957699F7}"/>
              </a:ext>
            </a:extLst>
          </p:cNvPr>
          <p:cNvSpPr>
            <a:spLocks noGrp="1"/>
          </p:cNvSpPr>
          <p:nvPr>
            <p:ph type="title"/>
          </p:nvPr>
        </p:nvSpPr>
        <p:spPr>
          <a:xfrm>
            <a:off x="5297762" y="329184"/>
            <a:ext cx="6251110" cy="1783080"/>
          </a:xfrm>
        </p:spPr>
        <p:txBody>
          <a:bodyPr anchor="b">
            <a:normAutofit/>
          </a:bodyPr>
          <a:lstStyle/>
          <a:p>
            <a:r>
              <a:rPr lang="tr-TR" sz="5400" dirty="0">
                <a:latin typeface="Times New Roman" panose="02020603050405020304" pitchFamily="18" charset="0"/>
                <a:cs typeface="Times New Roman" panose="02020603050405020304" pitchFamily="18" charset="0"/>
              </a:rPr>
              <a:t>Zorluklar</a:t>
            </a:r>
          </a:p>
        </p:txBody>
      </p:sp>
      <p:pic>
        <p:nvPicPr>
          <p:cNvPr id="35" name="Picture 4" descr="Bilgisayar anakartı üzerinde asma kilit">
            <a:extLst>
              <a:ext uri="{FF2B5EF4-FFF2-40B4-BE49-F238E27FC236}">
                <a16:creationId xmlns:a16="http://schemas.microsoft.com/office/drawing/2014/main" id="{20F1E0BB-CA3F-B625-0CA5-EBC5D34755ED}"/>
              </a:ext>
            </a:extLst>
          </p:cNvPr>
          <p:cNvPicPr>
            <a:picLocks noChangeAspect="1"/>
          </p:cNvPicPr>
          <p:nvPr/>
        </p:nvPicPr>
        <p:blipFill rotWithShape="1">
          <a:blip r:embed="rId3"/>
          <a:srcRect l="15658" r="3901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97C97DF-D640-02AF-2996-9FDA0C077783}"/>
              </a:ext>
            </a:extLst>
          </p:cNvPr>
          <p:cNvSpPr>
            <a:spLocks noGrp="1"/>
          </p:cNvSpPr>
          <p:nvPr>
            <p:ph idx="1"/>
          </p:nvPr>
        </p:nvSpPr>
        <p:spPr>
          <a:xfrm>
            <a:off x="5297762" y="2706624"/>
            <a:ext cx="6251110" cy="3483864"/>
          </a:xfrm>
        </p:spPr>
        <p:txBody>
          <a:bodyPr>
            <a:normAutofit/>
          </a:bodyPr>
          <a:lstStyle/>
          <a:p>
            <a:r>
              <a:rPr lang="tr-TR" dirty="0">
                <a:latin typeface="Times New Roman" panose="02020603050405020304" pitchFamily="18" charset="0"/>
                <a:cs typeface="Times New Roman" panose="02020603050405020304" pitchFamily="18" charset="0"/>
              </a:rPr>
              <a:t>Veri kalitesi ve miktarı</a:t>
            </a:r>
          </a:p>
          <a:p>
            <a:r>
              <a:rPr lang="tr-TR" dirty="0">
                <a:latin typeface="Times New Roman" panose="02020603050405020304" pitchFamily="18" charset="0"/>
                <a:cs typeface="Times New Roman" panose="02020603050405020304" pitchFamily="18" charset="0"/>
              </a:rPr>
              <a:t>Etik ve yasal sorunlar</a:t>
            </a:r>
          </a:p>
          <a:p>
            <a:r>
              <a:rPr lang="tr-TR" dirty="0">
                <a:latin typeface="Times New Roman" panose="02020603050405020304" pitchFamily="18" charset="0"/>
                <a:cs typeface="Times New Roman" panose="02020603050405020304" pitchFamily="18" charset="0"/>
              </a:rPr>
              <a:t>Özellik mühendisliği</a:t>
            </a:r>
          </a:p>
          <a:p>
            <a:r>
              <a:rPr lang="tr-TR" dirty="0">
                <a:latin typeface="Times New Roman" panose="02020603050405020304" pitchFamily="18" charset="0"/>
                <a:cs typeface="Times New Roman" panose="02020603050405020304" pitchFamily="18" charset="0"/>
              </a:rPr>
              <a:t>Hesaplama gücü ve hız</a:t>
            </a:r>
          </a:p>
          <a:p>
            <a:r>
              <a:rPr lang="tr-TR" dirty="0" err="1">
                <a:latin typeface="Times New Roman" panose="02020603050405020304" pitchFamily="18" charset="0"/>
                <a:cs typeface="Times New Roman" panose="02020603050405020304" pitchFamily="18" charset="0"/>
              </a:rPr>
              <a:t>Açıklanabilirlik</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9143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0">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FC9B967A-9655-A31B-667D-D280DC7AC3F9}"/>
              </a:ext>
            </a:extLst>
          </p:cNvPr>
          <p:cNvSpPr>
            <a:spLocks noGrp="1"/>
          </p:cNvSpPr>
          <p:nvPr>
            <p:ph type="title"/>
          </p:nvPr>
        </p:nvSpPr>
        <p:spPr>
          <a:xfrm>
            <a:off x="1051560" y="4495466"/>
            <a:ext cx="3611880" cy="1536192"/>
          </a:xfrm>
        </p:spPr>
        <p:txBody>
          <a:bodyPr>
            <a:normAutofit/>
          </a:bodyPr>
          <a:lstStyle/>
          <a:p>
            <a:r>
              <a:rPr lang="tr-TR" sz="3200" dirty="0"/>
              <a:t>Makine Öğrenmesi Geleceği</a:t>
            </a:r>
          </a:p>
        </p:txBody>
      </p:sp>
      <p:pic>
        <p:nvPicPr>
          <p:cNvPr id="4" name="Resim 3" descr="gökyüzü, dış mekan, hafif, trafik içeren bir resim&#10;&#10;Açıklama otomatik olarak oluşturuldu">
            <a:extLst>
              <a:ext uri="{FF2B5EF4-FFF2-40B4-BE49-F238E27FC236}">
                <a16:creationId xmlns:a16="http://schemas.microsoft.com/office/drawing/2014/main" id="{C658803A-B6CC-E20B-3635-13A4F7653AA3}"/>
              </a:ext>
            </a:extLst>
          </p:cNvPr>
          <p:cNvPicPr>
            <a:picLocks noChangeAspect="1"/>
          </p:cNvPicPr>
          <p:nvPr/>
        </p:nvPicPr>
        <p:blipFill rotWithShape="1">
          <a:blip r:embed="rId3">
            <a:extLst>
              <a:ext uri="{28A0092B-C50C-407E-A947-70E740481C1C}">
                <a14:useLocalDpi xmlns:a14="http://schemas.microsoft.com/office/drawing/2010/main" val="0"/>
              </a:ext>
            </a:extLst>
          </a:blip>
          <a:srcRect t="2924"/>
          <a:stretch/>
        </p:blipFill>
        <p:spPr>
          <a:xfrm>
            <a:off x="20" y="10"/>
            <a:ext cx="12191980" cy="3994473"/>
          </a:xfrm>
          <a:prstGeom prst="rect">
            <a:avLst/>
          </a:prstGeom>
        </p:spPr>
      </p:pic>
      <p:sp>
        <p:nvSpPr>
          <p:cNvPr id="24" name="Rectangle 12">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5" name="Rectangle 14">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FE347A46-A5A2-B8D6-9F2E-A981D8555387}"/>
              </a:ext>
            </a:extLst>
          </p:cNvPr>
          <p:cNvSpPr>
            <a:spLocks noGrp="1"/>
          </p:cNvSpPr>
          <p:nvPr>
            <p:ph idx="1"/>
          </p:nvPr>
        </p:nvSpPr>
        <p:spPr>
          <a:xfrm>
            <a:off x="5295826" y="4323806"/>
            <a:ext cx="6061022" cy="1984416"/>
          </a:xfrm>
        </p:spPr>
        <p:txBody>
          <a:bodyPr anchor="ctr">
            <a:normAutofit lnSpcReduction="10000"/>
          </a:bodyPr>
          <a:lstStyle/>
          <a:p>
            <a:r>
              <a:rPr lang="tr-TR" sz="1600" dirty="0" err="1">
                <a:latin typeface="Times New Roman" panose="02020603050405020304" pitchFamily="18" charset="0"/>
                <a:cs typeface="Times New Roman" panose="02020603050405020304" pitchFamily="18" charset="0"/>
              </a:rPr>
              <a:t>Generative</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Pre-Trained</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Transformer</a:t>
            </a:r>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cs typeface="Times New Roman" panose="02020603050405020304" pitchFamily="18" charset="0"/>
              </a:rPr>
              <a:t>Edge</a:t>
            </a:r>
            <a:r>
              <a:rPr lang="tr-TR" sz="1600" dirty="0">
                <a:latin typeface="Times New Roman" panose="02020603050405020304" pitchFamily="18" charset="0"/>
                <a:cs typeface="Times New Roman" panose="02020603050405020304" pitchFamily="18" charset="0"/>
              </a:rPr>
              <a:t> AI</a:t>
            </a:r>
          </a:p>
          <a:p>
            <a:r>
              <a:rPr lang="tr-TR" sz="1600" dirty="0" err="1">
                <a:latin typeface="Times New Roman" panose="02020603050405020304" pitchFamily="18" charset="0"/>
                <a:cs typeface="Times New Roman" panose="02020603050405020304" pitchFamily="18" charset="0"/>
              </a:rPr>
              <a:t>Explainable</a:t>
            </a:r>
            <a:r>
              <a:rPr lang="tr-TR" sz="1600" dirty="0">
                <a:latin typeface="Times New Roman" panose="02020603050405020304" pitchFamily="18" charset="0"/>
                <a:cs typeface="Times New Roman" panose="02020603050405020304" pitchFamily="18" charset="0"/>
              </a:rPr>
              <a:t> AI</a:t>
            </a:r>
          </a:p>
          <a:p>
            <a:r>
              <a:rPr lang="tr-TR" sz="1600" dirty="0" err="1">
                <a:latin typeface="Times New Roman" panose="02020603050405020304" pitchFamily="18" charset="0"/>
                <a:cs typeface="Times New Roman" panose="02020603050405020304" pitchFamily="18" charset="0"/>
              </a:rPr>
              <a:t>Low</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Code</a:t>
            </a:r>
            <a:r>
              <a:rPr lang="tr-TR" sz="1600" dirty="0">
                <a:latin typeface="Times New Roman" panose="02020603050405020304" pitchFamily="18" charset="0"/>
                <a:cs typeface="Times New Roman" panose="02020603050405020304" pitchFamily="18" charset="0"/>
              </a:rPr>
              <a:t> AI</a:t>
            </a:r>
          </a:p>
          <a:p>
            <a:r>
              <a:rPr lang="tr-TR" sz="1600" dirty="0" err="1">
                <a:latin typeface="Times New Roman" panose="02020603050405020304" pitchFamily="18" charset="0"/>
                <a:cs typeface="Times New Roman" panose="02020603050405020304" pitchFamily="18" charset="0"/>
              </a:rPr>
              <a:t>Robotic</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Security</a:t>
            </a:r>
          </a:p>
          <a:p>
            <a:pPr marL="0" indent="0">
              <a:buNone/>
            </a:pPr>
            <a:endParaRPr lang="tr-TR" sz="900" dirty="0"/>
          </a:p>
        </p:txBody>
      </p:sp>
    </p:spTree>
    <p:extLst>
      <p:ext uri="{BB962C8B-B14F-4D97-AF65-F5344CB8AC3E}">
        <p14:creationId xmlns:p14="http://schemas.microsoft.com/office/powerpoint/2010/main" val="2312389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F674D97-0A31-E48E-C8E0-3B08B79F42ED}"/>
              </a:ext>
            </a:extLst>
          </p:cNvPr>
          <p:cNvSpPr>
            <a:spLocks noGrp="1"/>
          </p:cNvSpPr>
          <p:nvPr>
            <p:ph type="title"/>
          </p:nvPr>
        </p:nvSpPr>
        <p:spPr>
          <a:xfrm>
            <a:off x="640080" y="4777739"/>
            <a:ext cx="3418990" cy="1412119"/>
          </a:xfrm>
        </p:spPr>
        <p:txBody>
          <a:bodyPr>
            <a:normAutofit/>
          </a:bodyPr>
          <a:lstStyle/>
          <a:p>
            <a:r>
              <a:rPr lang="tr-TR" sz="4800"/>
              <a:t>Teşekkürler..</a:t>
            </a:r>
          </a:p>
        </p:txBody>
      </p:sp>
      <p:pic>
        <p:nvPicPr>
          <p:cNvPr id="27" name="Picture 4" descr="Kum saati ve takvim">
            <a:extLst>
              <a:ext uri="{FF2B5EF4-FFF2-40B4-BE49-F238E27FC236}">
                <a16:creationId xmlns:a16="http://schemas.microsoft.com/office/drawing/2014/main" id="{BE220DE7-12C5-753B-2DB7-D11BB7319578}"/>
              </a:ext>
            </a:extLst>
          </p:cNvPr>
          <p:cNvPicPr>
            <a:picLocks noChangeAspect="1"/>
          </p:cNvPicPr>
          <p:nvPr/>
        </p:nvPicPr>
        <p:blipFill rotWithShape="1">
          <a:blip r:embed="rId3"/>
          <a:srcRect t="34130" b="10066"/>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çerik Yer Tutucusu 2">
            <a:extLst>
              <a:ext uri="{FF2B5EF4-FFF2-40B4-BE49-F238E27FC236}">
                <a16:creationId xmlns:a16="http://schemas.microsoft.com/office/drawing/2014/main" id="{AA077C76-4AF2-342F-65EC-47DA60CE1215}"/>
              </a:ext>
            </a:extLst>
          </p:cNvPr>
          <p:cNvSpPr>
            <a:spLocks noGrp="1"/>
          </p:cNvSpPr>
          <p:nvPr>
            <p:ph idx="1"/>
          </p:nvPr>
        </p:nvSpPr>
        <p:spPr>
          <a:xfrm>
            <a:off x="4654294" y="4777739"/>
            <a:ext cx="6897626" cy="1399223"/>
          </a:xfrm>
        </p:spPr>
        <p:txBody>
          <a:bodyPr anchor="ctr">
            <a:normAutofit/>
          </a:bodyPr>
          <a:lstStyle/>
          <a:p>
            <a:r>
              <a:rPr lang="tr-TR" sz="2200"/>
              <a:t>Şevket AY</a:t>
            </a:r>
          </a:p>
          <a:p>
            <a:r>
              <a:rPr lang="tr-TR" sz="2200"/>
              <a:t>Uzman Yapay Zeka Araştırmacısı</a:t>
            </a:r>
          </a:p>
          <a:p>
            <a:r>
              <a:rPr lang="tr-TR" sz="2200"/>
              <a:t>sevket.ay@intertech.com.tr</a:t>
            </a:r>
          </a:p>
        </p:txBody>
      </p:sp>
    </p:spTree>
    <p:extLst>
      <p:ext uri="{BB962C8B-B14F-4D97-AF65-F5344CB8AC3E}">
        <p14:creationId xmlns:p14="http://schemas.microsoft.com/office/powerpoint/2010/main" val="194229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ulut, resim, gökyüzü, mavi içeren bir resim&#10;&#10;Açıklama otomatik olarak oluşturuldu">
            <a:extLst>
              <a:ext uri="{FF2B5EF4-FFF2-40B4-BE49-F238E27FC236}">
                <a16:creationId xmlns:a16="http://schemas.microsoft.com/office/drawing/2014/main" id="{594BDC6B-C7B0-A72B-8BA5-E1D08235C663}"/>
              </a:ext>
            </a:extLst>
          </p:cNvPr>
          <p:cNvPicPr>
            <a:picLocks noChangeAspect="1"/>
          </p:cNvPicPr>
          <p:nvPr/>
        </p:nvPicPr>
        <p:blipFill rotWithShape="1">
          <a:blip r:embed="rId3">
            <a:duotone>
              <a:schemeClr val="bg2">
                <a:shade val="45000"/>
                <a:satMod val="135000"/>
              </a:schemeClr>
              <a:prstClr val="white"/>
            </a:duotone>
          </a:blip>
          <a:srcRect t="14069" b="6425"/>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491648C-918C-0B4B-187E-0CF4AD54598C}"/>
              </a:ext>
            </a:extLst>
          </p:cNvPr>
          <p:cNvSpPr>
            <a:spLocks noGrp="1"/>
          </p:cNvSpPr>
          <p:nvPr>
            <p:ph type="title"/>
          </p:nvPr>
        </p:nvSpPr>
        <p:spPr>
          <a:xfrm>
            <a:off x="838200" y="365125"/>
            <a:ext cx="10515600" cy="1325563"/>
          </a:xfrm>
        </p:spPr>
        <p:txBody>
          <a:bodyPr>
            <a:normAutofit/>
          </a:bodyPr>
          <a:lstStyle/>
          <a:p>
            <a:r>
              <a:rPr lang="tr-TR" dirty="0"/>
              <a:t>Makine Öğrenmesi İhtiyacı</a:t>
            </a:r>
          </a:p>
        </p:txBody>
      </p:sp>
      <p:graphicFrame>
        <p:nvGraphicFramePr>
          <p:cNvPr id="5" name="İçerik Yer Tutucusu 2">
            <a:extLst>
              <a:ext uri="{FF2B5EF4-FFF2-40B4-BE49-F238E27FC236}">
                <a16:creationId xmlns:a16="http://schemas.microsoft.com/office/drawing/2014/main" id="{7527ADB6-F900-DF72-0FF2-50912B12E59E}"/>
              </a:ext>
            </a:extLst>
          </p:cNvPr>
          <p:cNvGraphicFramePr>
            <a:graphicFrameLocks noGrp="1"/>
          </p:cNvGraphicFramePr>
          <p:nvPr>
            <p:ph idx="1"/>
            <p:extLst>
              <p:ext uri="{D42A27DB-BD31-4B8C-83A1-F6EECF244321}">
                <p14:modId xmlns:p14="http://schemas.microsoft.com/office/powerpoint/2010/main" val="10285113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1978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885792D-1872-AA92-C6D6-6075FC0CF7E3}"/>
              </a:ext>
            </a:extLst>
          </p:cNvPr>
          <p:cNvSpPr>
            <a:spLocks noGrp="1"/>
          </p:cNvSpPr>
          <p:nvPr>
            <p:ph type="title"/>
          </p:nvPr>
        </p:nvSpPr>
        <p:spPr>
          <a:xfrm>
            <a:off x="804672" y="802955"/>
            <a:ext cx="4977976" cy="1454051"/>
          </a:xfrm>
        </p:spPr>
        <p:txBody>
          <a:bodyPr>
            <a:normAutofit/>
          </a:bodyPr>
          <a:lstStyle/>
          <a:p>
            <a:r>
              <a:rPr lang="tr-TR" sz="3600" dirty="0">
                <a:latin typeface="Times New Roman" panose="02020603050405020304" pitchFamily="18" charset="0"/>
                <a:cs typeface="Times New Roman" panose="02020603050405020304" pitchFamily="18" charset="0"/>
              </a:rPr>
              <a:t>Veri İşlemenin Önemi</a:t>
            </a:r>
          </a:p>
        </p:txBody>
      </p:sp>
      <p:sp>
        <p:nvSpPr>
          <p:cNvPr id="3" name="İçerik Yer Tutucusu 2">
            <a:extLst>
              <a:ext uri="{FF2B5EF4-FFF2-40B4-BE49-F238E27FC236}">
                <a16:creationId xmlns:a16="http://schemas.microsoft.com/office/drawing/2014/main" id="{825B7DEC-8DFA-C8D7-DD3C-D57C875F44A9}"/>
              </a:ext>
            </a:extLst>
          </p:cNvPr>
          <p:cNvSpPr>
            <a:spLocks noGrp="1"/>
          </p:cNvSpPr>
          <p:nvPr>
            <p:ph idx="1"/>
          </p:nvPr>
        </p:nvSpPr>
        <p:spPr>
          <a:xfrm>
            <a:off x="804672" y="2421682"/>
            <a:ext cx="4977578" cy="3639289"/>
          </a:xfrm>
        </p:spPr>
        <p:txBody>
          <a:bodyPr anchor="ctr">
            <a:normAutofit/>
          </a:bodyPr>
          <a:lstStyle/>
          <a:p>
            <a:r>
              <a:rPr lang="tr-TR" sz="1800" b="0" i="0" dirty="0">
                <a:effectLst/>
                <a:latin typeface="Times New Roman" panose="02020603050405020304" pitchFamily="18" charset="0"/>
                <a:cs typeface="Times New Roman" panose="02020603050405020304" pitchFamily="18" charset="0"/>
              </a:rPr>
              <a:t>Veri işleme, makine öğrenmesi ve veri analitiği gibi alanlarda kullanılacak verilerin toplanması, temizlenmesi, dönüştürülmesi ve hazırlanması sürecidir. Bu aşamada, verilerin algoritmalara uygun hale getirilmesi ve anlamlı bilgiler elde etmek için düzenlenmesi amaçlanır.</a:t>
            </a:r>
          </a:p>
          <a:p>
            <a:r>
              <a:rPr lang="tr-TR" sz="1800" b="0" i="0" dirty="0">
                <a:effectLst/>
                <a:latin typeface="Times New Roman" panose="02020603050405020304" pitchFamily="18" charset="0"/>
                <a:cs typeface="Times New Roman" panose="02020603050405020304" pitchFamily="18" charset="0"/>
              </a:rPr>
              <a:t>Makine öğrenmesi sürecinde veri işleme, belki de en kritik adımlardan biridir. Veri, makine öğrenmesi algoritmalarının temel yapı taşıdır ve algoritmanın performansı, işlenen verinin kalitesi ve doğruluğuna bağlıdır. </a:t>
            </a:r>
            <a:endParaRPr lang="tr-TR" sz="1800"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Veri tabanı düz dolguyla">
            <a:extLst>
              <a:ext uri="{FF2B5EF4-FFF2-40B4-BE49-F238E27FC236}">
                <a16:creationId xmlns:a16="http://schemas.microsoft.com/office/drawing/2014/main" id="{1B9F3302-682B-9484-869A-EB7E46F762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21726" y="1629089"/>
            <a:ext cx="3620021" cy="3620021"/>
          </a:xfrm>
          <a:prstGeom prst="rect">
            <a:avLst/>
          </a:prstGeom>
        </p:spPr>
      </p:pic>
    </p:spTree>
    <p:extLst>
      <p:ext uri="{BB962C8B-B14F-4D97-AF65-F5344CB8AC3E}">
        <p14:creationId xmlns:p14="http://schemas.microsoft.com/office/powerpoint/2010/main" val="2258029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Başlık 1">
            <a:extLst>
              <a:ext uri="{FF2B5EF4-FFF2-40B4-BE49-F238E27FC236}">
                <a16:creationId xmlns:a16="http://schemas.microsoft.com/office/drawing/2014/main" id="{FAC16CCA-70CE-97E5-1988-1988FCE0E6AC}"/>
              </a:ext>
            </a:extLst>
          </p:cNvPr>
          <p:cNvSpPr>
            <a:spLocks noGrp="1"/>
          </p:cNvSpPr>
          <p:nvPr>
            <p:ph type="title"/>
          </p:nvPr>
        </p:nvSpPr>
        <p:spPr>
          <a:xfrm>
            <a:off x="786385" y="841248"/>
            <a:ext cx="3515244" cy="5340097"/>
          </a:xfrm>
        </p:spPr>
        <p:txBody>
          <a:bodyPr anchor="ctr">
            <a:normAutofit/>
          </a:bodyPr>
          <a:lstStyle/>
          <a:p>
            <a:r>
              <a:rPr lang="tr-TR" sz="4800">
                <a:solidFill>
                  <a:schemeClr val="bg1"/>
                </a:solidFill>
              </a:rPr>
              <a:t>Veri İşleme Adımları</a:t>
            </a:r>
          </a:p>
        </p:txBody>
      </p:sp>
      <p:graphicFrame>
        <p:nvGraphicFramePr>
          <p:cNvPr id="5" name="İçerik Yer Tutucusu 2">
            <a:extLst>
              <a:ext uri="{FF2B5EF4-FFF2-40B4-BE49-F238E27FC236}">
                <a16:creationId xmlns:a16="http://schemas.microsoft.com/office/drawing/2014/main" id="{F0CE9D47-8CEC-0299-4A6A-5E65E9C5255D}"/>
              </a:ext>
            </a:extLst>
          </p:cNvPr>
          <p:cNvGraphicFramePr>
            <a:graphicFrameLocks noGrp="1"/>
          </p:cNvGraphicFramePr>
          <p:nvPr>
            <p:ph idx="1"/>
            <p:extLst>
              <p:ext uri="{D42A27DB-BD31-4B8C-83A1-F6EECF244321}">
                <p14:modId xmlns:p14="http://schemas.microsoft.com/office/powerpoint/2010/main" val="3255717940"/>
              </p:ext>
            </p:extLst>
          </p:nvPr>
        </p:nvGraphicFramePr>
        <p:xfrm>
          <a:off x="4985886" y="231006"/>
          <a:ext cx="6367913" cy="6115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186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3" name="Rectangle 105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Freeform: Shape 105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1633DFD8-BC0D-0FD9-C87A-45285C1FD27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Makine Öğrenmesi Türleri</a:t>
            </a:r>
          </a:p>
        </p:txBody>
      </p:sp>
      <p:pic>
        <p:nvPicPr>
          <p:cNvPr id="1026" name="Picture 2" descr="metin, ekran görüntüsü, yazı tipi, grafik içeren bir resim&#10;&#10;Açıklama otomatik olarak oluşturuldu">
            <a:extLst>
              <a:ext uri="{FF2B5EF4-FFF2-40B4-BE49-F238E27FC236}">
                <a16:creationId xmlns:a16="http://schemas.microsoft.com/office/drawing/2014/main" id="{00822013-3681-6A28-0400-EC70B04E87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845795"/>
            <a:ext cx="7225748" cy="516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587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etin, ekran görüntüsü, diyagram içeren bir resim&#10;&#10;Açıklama otomatik olarak oluşturuldu">
            <a:extLst>
              <a:ext uri="{FF2B5EF4-FFF2-40B4-BE49-F238E27FC236}">
                <a16:creationId xmlns:a16="http://schemas.microsoft.com/office/drawing/2014/main" id="{9ADF6E9B-9F11-D794-0C71-0AA7E7C4F9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675470"/>
            <a:ext cx="10905066" cy="550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062333"/>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1291</TotalTime>
  <Words>12201</Words>
  <Application>Microsoft Office PowerPoint</Application>
  <PresentationFormat>Geniş ekran</PresentationFormat>
  <Paragraphs>542</Paragraphs>
  <Slides>42</Slides>
  <Notes>34</Notes>
  <HiddenSlides>0</HiddenSlides>
  <MMClips>0</MMClips>
  <ScaleCrop>false</ScaleCrop>
  <HeadingPairs>
    <vt:vector size="6" baseType="variant">
      <vt:variant>
        <vt:lpstr>Kullanılan Yazı Tipleri</vt:lpstr>
      </vt:variant>
      <vt:variant>
        <vt:i4>14</vt:i4>
      </vt:variant>
      <vt:variant>
        <vt:lpstr>Tema</vt:lpstr>
      </vt:variant>
      <vt:variant>
        <vt:i4>1</vt:i4>
      </vt:variant>
      <vt:variant>
        <vt:lpstr>Slayt Başlıkları</vt:lpstr>
      </vt:variant>
      <vt:variant>
        <vt:i4>42</vt:i4>
      </vt:variant>
    </vt:vector>
  </HeadingPairs>
  <TitlesOfParts>
    <vt:vector size="57" baseType="lpstr">
      <vt:lpstr>-apple-system</vt:lpstr>
      <vt:lpstr>Arial</vt:lpstr>
      <vt:lpstr>Calibri</vt:lpstr>
      <vt:lpstr>Calibri Light</vt:lpstr>
      <vt:lpstr>Cambria Math</vt:lpstr>
      <vt:lpstr>Quicksand</vt:lpstr>
      <vt:lpstr>Roboto</vt:lpstr>
      <vt:lpstr>Seaford</vt:lpstr>
      <vt:lpstr>sohne</vt:lpstr>
      <vt:lpstr>source-serif-pro</vt:lpstr>
      <vt:lpstr>Söhne</vt:lpstr>
      <vt:lpstr>Times New Roman</vt:lpstr>
      <vt:lpstr>Ubuntu</vt:lpstr>
      <vt:lpstr>Wingdings</vt:lpstr>
      <vt:lpstr>Office Teması</vt:lpstr>
      <vt:lpstr>Yapay Zeka’nın bir alt dalı : Makine Öğrenmesi</vt:lpstr>
      <vt:lpstr>Tanışma</vt:lpstr>
      <vt:lpstr>İçerik</vt:lpstr>
      <vt:lpstr>Makine Öğrenmesi nedir?</vt:lpstr>
      <vt:lpstr>Makine Öğrenmesi İhtiyacı</vt:lpstr>
      <vt:lpstr>Veri İşlemenin Önemi</vt:lpstr>
      <vt:lpstr>Veri İşleme Adımları</vt:lpstr>
      <vt:lpstr>Makine Öğrenmesi Türleri</vt:lpstr>
      <vt:lpstr>PowerPoint Sunusu</vt:lpstr>
      <vt:lpstr>Denetimli Öğrenme</vt:lpstr>
      <vt:lpstr>Denetimli Öğrenme - Sınıflandırma</vt:lpstr>
      <vt:lpstr>Denetimli Öğrenme - Regresyon</vt:lpstr>
      <vt:lpstr>Denetimli Öğrenme Modelleri</vt:lpstr>
      <vt:lpstr>Lineer Regression</vt:lpstr>
      <vt:lpstr>Logistic Regression</vt:lpstr>
      <vt:lpstr>Learning Rate</vt:lpstr>
      <vt:lpstr>K-Nearest Neighbors</vt:lpstr>
      <vt:lpstr>Optimum K Değeri</vt:lpstr>
      <vt:lpstr>Support Vector Machine</vt:lpstr>
      <vt:lpstr>Decision Tree</vt:lpstr>
      <vt:lpstr>Random Forest</vt:lpstr>
      <vt:lpstr>Extreme Gradient Boosting</vt:lpstr>
      <vt:lpstr>Sınıflandırma Modelleri için Değerlendirme Metrikleri</vt:lpstr>
      <vt:lpstr>Precision &amp; Recall &amp; F1 - Score</vt:lpstr>
      <vt:lpstr>Precision &amp; Recall &amp; F1 - Score</vt:lpstr>
      <vt:lpstr>Confusion Matrix</vt:lpstr>
      <vt:lpstr>AUC - ROC</vt:lpstr>
      <vt:lpstr>Regresyon Modelleri için Değerlendirme Metrikleri</vt:lpstr>
      <vt:lpstr>R²</vt:lpstr>
      <vt:lpstr>Mean Absolute Error(MAE)</vt:lpstr>
      <vt:lpstr>Mean Squared Error (MSE)</vt:lpstr>
      <vt:lpstr>Denetimsiz Öğrenme</vt:lpstr>
      <vt:lpstr>Denetimsiz Öğrenme Modelleri</vt:lpstr>
      <vt:lpstr>K-Means</vt:lpstr>
      <vt:lpstr>DBSCAN</vt:lpstr>
      <vt:lpstr>K-Means ile DBSCAN Arasındaki Farklar</vt:lpstr>
      <vt:lpstr>Principal Component Analysis (PCA)</vt:lpstr>
      <vt:lpstr>t-SNE (t-distributed Stochastic Neighbor Embedding)</vt:lpstr>
      <vt:lpstr>Uygulama Örnekleri</vt:lpstr>
      <vt:lpstr>Zorluklar</vt:lpstr>
      <vt:lpstr>Makine Öğrenmesi Geleceği</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Zeka’nın bir alt dalı : Makine Öğrenmesi</dc:title>
  <dc:creator>Şevket Ay</dc:creator>
  <cp:lastModifiedBy>Şevket Ay</cp:lastModifiedBy>
  <cp:revision>1</cp:revision>
  <dcterms:created xsi:type="dcterms:W3CDTF">2023-07-24T11:37:34Z</dcterms:created>
  <dcterms:modified xsi:type="dcterms:W3CDTF">2023-07-31T07:09:55Z</dcterms:modified>
</cp:coreProperties>
</file>